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744" r:id="rId2"/>
  </p:sldMasterIdLst>
  <p:notesMasterIdLst>
    <p:notesMasterId r:id="rId33"/>
  </p:notesMasterIdLst>
  <p:sldIdLst>
    <p:sldId id="277" r:id="rId3"/>
    <p:sldId id="141168895" r:id="rId4"/>
    <p:sldId id="512" r:id="rId5"/>
    <p:sldId id="451" r:id="rId6"/>
    <p:sldId id="497" r:id="rId7"/>
    <p:sldId id="452" r:id="rId8"/>
    <p:sldId id="453" r:id="rId9"/>
    <p:sldId id="454" r:id="rId10"/>
    <p:sldId id="455" r:id="rId11"/>
    <p:sldId id="456" r:id="rId12"/>
    <p:sldId id="457" r:id="rId13"/>
    <p:sldId id="458" r:id="rId14"/>
    <p:sldId id="459" r:id="rId15"/>
    <p:sldId id="460" r:id="rId16"/>
    <p:sldId id="461" r:id="rId17"/>
    <p:sldId id="498" r:id="rId18"/>
    <p:sldId id="462" r:id="rId19"/>
    <p:sldId id="510" r:id="rId20"/>
    <p:sldId id="463" r:id="rId21"/>
    <p:sldId id="499" r:id="rId22"/>
    <p:sldId id="468" r:id="rId23"/>
    <p:sldId id="521" r:id="rId24"/>
    <p:sldId id="520" r:id="rId25"/>
    <p:sldId id="10897" r:id="rId26"/>
    <p:sldId id="500" r:id="rId27"/>
    <p:sldId id="502" r:id="rId28"/>
    <p:sldId id="506" r:id="rId29"/>
    <p:sldId id="472" r:id="rId30"/>
    <p:sldId id="141168894" r:id="rId31"/>
    <p:sldId id="10896" r:id="rId32"/>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KPMG Bold" panose="020B0803030202040204" pitchFamily="34" charset="0"/>
      <p:bold r:id="rId38"/>
      <p:boldItalic r:id="rId39"/>
    </p:embeddedFont>
  </p:embeddedFontLst>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04B"/>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247" autoAdjust="0"/>
  </p:normalViewPr>
  <p:slideViewPr>
    <p:cSldViewPr snapToGrid="0" showGuides="1">
      <p:cViewPr varScale="1">
        <p:scale>
          <a:sx n="86" d="100"/>
          <a:sy n="86" d="100"/>
        </p:scale>
        <p:origin x="1339" y="58"/>
      </p:cViewPr>
      <p:guideLst>
        <p:guide orient="horz" pos="3080"/>
        <p:guide pos="2880"/>
      </p:guideLst>
    </p:cSldViewPr>
  </p:slideViewPr>
  <p:outlineViewPr>
    <p:cViewPr>
      <p:scale>
        <a:sx n="33" d="100"/>
        <a:sy n="33" d="100"/>
      </p:scale>
      <p:origin x="0" y="-9408"/>
    </p:cViewPr>
  </p:outlin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D7AA5-280B-48EB-AC73-664DB6F680F9}" type="datetimeFigureOut">
              <a:rPr lang="it-IT" smtClean="0"/>
              <a:t>28/09/2023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29889-C592-4C49-875D-ECC0AACBB7A1}" type="slidenum">
              <a:rPr lang="it-IT" smtClean="0"/>
              <a:t>‹N›</a:t>
            </a:fld>
            <a:endParaRPr lang="it-IT"/>
          </a:p>
        </p:txBody>
      </p:sp>
    </p:spTree>
    <p:extLst>
      <p:ext uri="{BB962C8B-B14F-4D97-AF65-F5344CB8AC3E}">
        <p14:creationId xmlns:p14="http://schemas.microsoft.com/office/powerpoint/2010/main" val="237662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noProof="0" dirty="0"/>
          </a:p>
        </p:txBody>
      </p:sp>
      <p:sp>
        <p:nvSpPr>
          <p:cNvPr id="4" name="Segnaposto numero diapositiva 3"/>
          <p:cNvSpPr>
            <a:spLocks noGrp="1"/>
          </p:cNvSpPr>
          <p:nvPr>
            <p:ph type="sldNum" sz="quarter" idx="10"/>
          </p:nvPr>
        </p:nvSpPr>
        <p:spPr/>
        <p:txBody>
          <a:bodyPr/>
          <a:lstStyle/>
          <a:p>
            <a:fld id="{2BD81518-8AD5-49CC-B774-4D66F72228B3}"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1822386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7D3C9D-F1D9-4D83-8405-0F801E26817D}"/>
              </a:ext>
            </a:extLst>
          </p:cNvPr>
          <p:cNvSpPr>
            <a:spLocks noChangeAspect="1"/>
          </p:cNvSpPr>
          <p:nvPr userDrawn="1"/>
        </p:nvSpPr>
        <p:spPr>
          <a:xfrm>
            <a:off x="749300" y="1263838"/>
            <a:ext cx="6328756" cy="439618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79AD7088-EDB1-43A3-BCB3-0FEDC99E3256}"/>
              </a:ext>
            </a:extLst>
          </p:cNvPr>
          <p:cNvSpPr>
            <a:spLocks noGrp="1"/>
          </p:cNvSpPr>
          <p:nvPr>
            <p:ph type="ctrTitle" hasCustomPrompt="1"/>
          </p:nvPr>
        </p:nvSpPr>
        <p:spPr>
          <a:xfrm>
            <a:off x="996112" y="1514264"/>
            <a:ext cx="5831819" cy="288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6B20E3E2-C475-4230-9CC4-4FC30DB17C85}"/>
              </a:ext>
            </a:extLst>
          </p:cNvPr>
          <p:cNvSpPr>
            <a:spLocks noGrp="1"/>
          </p:cNvSpPr>
          <p:nvPr>
            <p:ph type="body" sz="quarter" idx="11"/>
          </p:nvPr>
        </p:nvSpPr>
        <p:spPr>
          <a:xfrm>
            <a:off x="996112" y="4602703"/>
            <a:ext cx="583181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6" name="Graphic 5">
            <a:extLst>
              <a:ext uri="{FF2B5EF4-FFF2-40B4-BE49-F238E27FC236}">
                <a16:creationId xmlns:a16="http://schemas.microsoft.com/office/drawing/2014/main" id="{B0D0288E-06CE-4638-82E1-02D75D58A3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300" y="313438"/>
            <a:ext cx="786440" cy="316800"/>
          </a:xfrm>
          <a:prstGeom prst="rect">
            <a:avLst/>
          </a:prstGeom>
        </p:spPr>
      </p:pic>
    </p:spTree>
    <p:extLst>
      <p:ext uri="{BB962C8B-B14F-4D97-AF65-F5344CB8AC3E}">
        <p14:creationId xmlns:p14="http://schemas.microsoft.com/office/powerpoint/2010/main" val="185952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 Dark BG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US" dirty="0"/>
          </a:p>
        </p:txBody>
      </p:sp>
      <p:sp>
        <p:nvSpPr>
          <p:cNvPr id="4" name="Shape 8">
            <a:extLst>
              <a:ext uri="{FF2B5EF4-FFF2-40B4-BE49-F238E27FC236}">
                <a16:creationId xmlns:a16="http://schemas.microsoft.com/office/drawing/2014/main" id="{BF3EE6B2-98D1-468B-AFB3-FE0E71BA876F}"/>
              </a:ext>
            </a:extLst>
          </p:cNvPr>
          <p:cNvSpPr txBox="1">
            <a:spLocks/>
          </p:cNvSpPr>
          <p:nvPr userDrawn="1"/>
        </p:nvSpPr>
        <p:spPr>
          <a:xfrm>
            <a:off x="8149114" y="6331812"/>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sp>
        <p:nvSpPr>
          <p:cNvPr id="6" name="TextBox 5">
            <a:extLst>
              <a:ext uri="{FF2B5EF4-FFF2-40B4-BE49-F238E27FC236}">
                <a16:creationId xmlns:a16="http://schemas.microsoft.com/office/drawing/2014/main" id="{261F9925-F8B6-4EC0-B8E7-807D733BD257}"/>
              </a:ext>
              <a:ext uri="{C183D7F6-B498-43B3-948B-1728B52AA6E4}">
                <adec:decorative xmlns:adec="http://schemas.microsoft.com/office/drawing/2017/decorative" val="1"/>
              </a:ext>
            </a:extLst>
          </p:cNvPr>
          <p:cNvSpPr txBox="1"/>
          <p:nvPr userDrawn="1"/>
        </p:nvSpPr>
        <p:spPr>
          <a:xfrm>
            <a:off x="1536436" y="6314185"/>
            <a:ext cx="45659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cxnSp>
        <p:nvCxnSpPr>
          <p:cNvPr id="7" name="Straight Connector 6">
            <a:extLst>
              <a:ext uri="{FF2B5EF4-FFF2-40B4-BE49-F238E27FC236}">
                <a16:creationId xmlns:a16="http://schemas.microsoft.com/office/drawing/2014/main" id="{55B5E17A-7B9F-48AB-9B8A-1D42A3F1EEDC}"/>
              </a:ext>
            </a:extLst>
          </p:cNvPr>
          <p:cNvCxnSpPr/>
          <p:nvPr userDrawn="1"/>
        </p:nvCxnSpPr>
        <p:spPr>
          <a:xfrm>
            <a:off x="8131055" y="6331812"/>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6B6CB12A-A729-4035-9346-5ED5C80AEE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7238" y="6320118"/>
            <a:ext cx="428967" cy="172800"/>
          </a:xfrm>
          <a:prstGeom prst="rect">
            <a:avLst/>
          </a:prstGeom>
        </p:spPr>
      </p:pic>
    </p:spTree>
    <p:extLst>
      <p:ext uri="{BB962C8B-B14F-4D97-AF65-F5344CB8AC3E}">
        <p14:creationId xmlns:p14="http://schemas.microsoft.com/office/powerpoint/2010/main" val="299143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9" name="Text Placeholder 8"/>
          <p:cNvSpPr>
            <a:spLocks noGrp="1"/>
          </p:cNvSpPr>
          <p:nvPr>
            <p:ph type="body" sz="quarter" idx="10"/>
          </p:nvPr>
        </p:nvSpPr>
        <p:spPr>
          <a:xfrm>
            <a:off x="752400" y="1209600"/>
            <a:ext cx="7639200" cy="45942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2604358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US" dirty="0"/>
          </a:p>
        </p:txBody>
      </p:sp>
      <p:sp>
        <p:nvSpPr>
          <p:cNvPr id="9" name="Text Placeholder 8"/>
          <p:cNvSpPr>
            <a:spLocks noGrp="1"/>
          </p:cNvSpPr>
          <p:nvPr>
            <p:ph type="body" sz="quarter" idx="10"/>
          </p:nvPr>
        </p:nvSpPr>
        <p:spPr>
          <a:xfrm>
            <a:off x="752400" y="1209600"/>
            <a:ext cx="7639200" cy="45942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Shape 8">
            <a:extLst>
              <a:ext uri="{FF2B5EF4-FFF2-40B4-BE49-F238E27FC236}">
                <a16:creationId xmlns:a16="http://schemas.microsoft.com/office/drawing/2014/main" id="{1C0833AE-7386-47DB-9FF2-9657C92CA91E}"/>
              </a:ext>
            </a:extLst>
          </p:cNvPr>
          <p:cNvSpPr txBox="1">
            <a:spLocks/>
          </p:cNvSpPr>
          <p:nvPr userDrawn="1"/>
        </p:nvSpPr>
        <p:spPr>
          <a:xfrm>
            <a:off x="8149114" y="6331812"/>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sp>
        <p:nvSpPr>
          <p:cNvPr id="7" name="TextBox 6">
            <a:extLst>
              <a:ext uri="{FF2B5EF4-FFF2-40B4-BE49-F238E27FC236}">
                <a16:creationId xmlns:a16="http://schemas.microsoft.com/office/drawing/2014/main" id="{E9963727-E8C9-426A-ACA4-1C6554BC6D72}"/>
              </a:ext>
              <a:ext uri="{C183D7F6-B498-43B3-948B-1728B52AA6E4}">
                <adec:decorative xmlns:adec="http://schemas.microsoft.com/office/drawing/2017/decorative" val="1"/>
              </a:ext>
            </a:extLst>
          </p:cNvPr>
          <p:cNvSpPr txBox="1"/>
          <p:nvPr userDrawn="1"/>
        </p:nvSpPr>
        <p:spPr>
          <a:xfrm>
            <a:off x="1536436" y="6314185"/>
            <a:ext cx="45659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cxnSp>
        <p:nvCxnSpPr>
          <p:cNvPr id="8" name="Straight Connector 7">
            <a:extLst>
              <a:ext uri="{FF2B5EF4-FFF2-40B4-BE49-F238E27FC236}">
                <a16:creationId xmlns:a16="http://schemas.microsoft.com/office/drawing/2014/main" id="{0A63A1AD-6737-4826-AFEA-0CE2D4869EB0}"/>
              </a:ext>
            </a:extLst>
          </p:cNvPr>
          <p:cNvCxnSpPr/>
          <p:nvPr userDrawn="1"/>
        </p:nvCxnSpPr>
        <p:spPr>
          <a:xfrm>
            <a:off x="8131055" y="6331812"/>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E748654B-09CA-45C1-B0DD-0606A426D3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7238" y="6320118"/>
            <a:ext cx="428967" cy="172800"/>
          </a:xfrm>
          <a:prstGeom prst="rect">
            <a:avLst/>
          </a:prstGeom>
        </p:spPr>
      </p:pic>
    </p:spTree>
    <p:extLst>
      <p:ext uri="{BB962C8B-B14F-4D97-AF65-F5344CB8AC3E}">
        <p14:creationId xmlns:p14="http://schemas.microsoft.com/office/powerpoint/2010/main" val="4161234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xt_doubl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2400" y="431999"/>
            <a:ext cx="7639200" cy="779263"/>
          </a:xfrm>
        </p:spPr>
        <p:txBody>
          <a:bodyPr/>
          <a:lstStyle>
            <a:lvl1pPr>
              <a:defRPr/>
            </a:lvl1pPr>
          </a:lstStyle>
          <a:p>
            <a:r>
              <a:rPr lang="en-US" dirty="0"/>
              <a:t>Click to edit </a:t>
            </a:r>
            <a:br>
              <a:rPr lang="en-US" dirty="0"/>
            </a:br>
            <a:r>
              <a:rPr lang="en-US" dirty="0"/>
              <a:t>Master title style</a:t>
            </a:r>
          </a:p>
        </p:txBody>
      </p:sp>
      <p:sp>
        <p:nvSpPr>
          <p:cNvPr id="9" name="Text Placeholder 8"/>
          <p:cNvSpPr>
            <a:spLocks noGrp="1"/>
          </p:cNvSpPr>
          <p:nvPr>
            <p:ph type="body" sz="quarter" idx="10"/>
          </p:nvPr>
        </p:nvSpPr>
        <p:spPr>
          <a:xfrm>
            <a:off x="752400" y="1457325"/>
            <a:ext cx="7639200" cy="43465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2857257430"/>
      </p:ext>
    </p:extLst>
  </p:cSld>
  <p:clrMapOvr>
    <a:masterClrMapping/>
  </p:clrMapOvr>
  <p:extLst>
    <p:ext uri="{DCECCB84-F9BA-43D5-87BE-67443E8EF086}">
      <p15:sldGuideLst xmlns:p15="http://schemas.microsoft.com/office/powerpoint/2012/main">
        <p15:guide id="1" orient="horz" pos="918"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e Column Text_double title_KPMG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2400" y="431999"/>
            <a:ext cx="7639200" cy="779263"/>
          </a:xfrm>
        </p:spPr>
        <p:txBody>
          <a:bodyPr/>
          <a:lstStyle>
            <a:lvl1pPr>
              <a:defRPr>
                <a:solidFill>
                  <a:schemeClr val="bg1"/>
                </a:solidFill>
              </a:defRPr>
            </a:lvl1pPr>
          </a:lstStyle>
          <a:p>
            <a:r>
              <a:rPr lang="en-US" dirty="0"/>
              <a:t>Click to edit </a:t>
            </a:r>
            <a:br>
              <a:rPr lang="en-US" dirty="0"/>
            </a:br>
            <a:r>
              <a:rPr lang="en-US" dirty="0"/>
              <a:t>Master title style</a:t>
            </a:r>
          </a:p>
        </p:txBody>
      </p:sp>
      <p:sp>
        <p:nvSpPr>
          <p:cNvPr id="9" name="Text Placeholder 8"/>
          <p:cNvSpPr>
            <a:spLocks noGrp="1"/>
          </p:cNvSpPr>
          <p:nvPr>
            <p:ph type="body" sz="quarter" idx="10"/>
          </p:nvPr>
        </p:nvSpPr>
        <p:spPr>
          <a:xfrm>
            <a:off x="752400" y="1457325"/>
            <a:ext cx="7639200" cy="43465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Shape 8">
            <a:extLst>
              <a:ext uri="{FF2B5EF4-FFF2-40B4-BE49-F238E27FC236}">
                <a16:creationId xmlns:a16="http://schemas.microsoft.com/office/drawing/2014/main" id="{782C517A-B876-41CE-B5E0-1F57CCD0CE41}"/>
              </a:ext>
            </a:extLst>
          </p:cNvPr>
          <p:cNvSpPr txBox="1">
            <a:spLocks/>
          </p:cNvSpPr>
          <p:nvPr userDrawn="1"/>
        </p:nvSpPr>
        <p:spPr>
          <a:xfrm>
            <a:off x="8149114" y="6331812"/>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sp>
        <p:nvSpPr>
          <p:cNvPr id="7" name="TextBox 6">
            <a:extLst>
              <a:ext uri="{FF2B5EF4-FFF2-40B4-BE49-F238E27FC236}">
                <a16:creationId xmlns:a16="http://schemas.microsoft.com/office/drawing/2014/main" id="{4AD34DC5-5F04-43AB-98E3-C3D7670EC49B}"/>
              </a:ext>
              <a:ext uri="{C183D7F6-B498-43B3-948B-1728B52AA6E4}">
                <adec:decorative xmlns:adec="http://schemas.microsoft.com/office/drawing/2017/decorative" val="1"/>
              </a:ext>
            </a:extLst>
          </p:cNvPr>
          <p:cNvSpPr txBox="1"/>
          <p:nvPr userDrawn="1"/>
        </p:nvSpPr>
        <p:spPr>
          <a:xfrm>
            <a:off x="1536436" y="6314185"/>
            <a:ext cx="45659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cxnSp>
        <p:nvCxnSpPr>
          <p:cNvPr id="8" name="Straight Connector 7">
            <a:extLst>
              <a:ext uri="{FF2B5EF4-FFF2-40B4-BE49-F238E27FC236}">
                <a16:creationId xmlns:a16="http://schemas.microsoft.com/office/drawing/2014/main" id="{00D8E809-685D-427B-8CE3-C84863878EC5}"/>
              </a:ext>
            </a:extLst>
          </p:cNvPr>
          <p:cNvCxnSpPr/>
          <p:nvPr userDrawn="1"/>
        </p:nvCxnSpPr>
        <p:spPr>
          <a:xfrm>
            <a:off x="8131055" y="6331812"/>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D4A7ED3-6D96-4E1C-AEDA-BD2319D81E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7238" y="6320118"/>
            <a:ext cx="428967" cy="172800"/>
          </a:xfrm>
          <a:prstGeom prst="rect">
            <a:avLst/>
          </a:prstGeom>
        </p:spPr>
      </p:pic>
    </p:spTree>
    <p:extLst>
      <p:ext uri="{BB962C8B-B14F-4D97-AF65-F5344CB8AC3E}">
        <p14:creationId xmlns:p14="http://schemas.microsoft.com/office/powerpoint/2010/main" val="1243537115"/>
      </p:ext>
    </p:extLst>
  </p:cSld>
  <p:clrMapOvr>
    <a:masterClrMapping/>
  </p:clrMapOvr>
  <p:extLst>
    <p:ext uri="{DCECCB84-F9BA-43D5-87BE-67443E8EF086}">
      <p15:sldGuideLst xmlns:p15="http://schemas.microsoft.com/office/powerpoint/2012/main">
        <p15:guide id="1" orient="horz" pos="918"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it-IT"/>
              <a:t>Fare clic per modificare lo stile del titolo dello schema</a:t>
            </a:r>
            <a:endParaRPr lang="en-US" dirty="0"/>
          </a:p>
        </p:txBody>
      </p:sp>
      <p:sp>
        <p:nvSpPr>
          <p:cNvPr id="9" name="Text Placeholder 8"/>
          <p:cNvSpPr>
            <a:spLocks noGrp="1"/>
          </p:cNvSpPr>
          <p:nvPr>
            <p:ph type="body" sz="quarter" idx="10"/>
          </p:nvPr>
        </p:nvSpPr>
        <p:spPr>
          <a:xfrm>
            <a:off x="752400" y="1209600"/>
            <a:ext cx="3726000" cy="45942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4665600" y="1209600"/>
            <a:ext cx="3726000" cy="45942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760996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lvl1pPr>
              <a:defRPr>
                <a:solidFill>
                  <a:schemeClr val="bg1"/>
                </a:solidFill>
              </a:defRPr>
            </a:lvl1pPr>
          </a:lstStyle>
          <a:p>
            <a:r>
              <a:rPr lang="it-IT"/>
              <a:t>Fare clic per modificare lo stile del titolo dello schema</a:t>
            </a:r>
            <a:endParaRPr lang="en-US" dirty="0"/>
          </a:p>
        </p:txBody>
      </p:sp>
      <p:sp>
        <p:nvSpPr>
          <p:cNvPr id="9" name="Text Placeholder 8"/>
          <p:cNvSpPr>
            <a:spLocks noGrp="1"/>
          </p:cNvSpPr>
          <p:nvPr>
            <p:ph type="body" sz="quarter" idx="10"/>
          </p:nvPr>
        </p:nvSpPr>
        <p:spPr>
          <a:xfrm>
            <a:off x="752400" y="1209600"/>
            <a:ext cx="3726000" cy="45942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4665600" y="1209600"/>
            <a:ext cx="3726000" cy="45942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Shape 8">
            <a:extLst>
              <a:ext uri="{FF2B5EF4-FFF2-40B4-BE49-F238E27FC236}">
                <a16:creationId xmlns:a16="http://schemas.microsoft.com/office/drawing/2014/main" id="{CCDEA53B-91E3-466E-B366-434ABBBE1D61}"/>
              </a:ext>
            </a:extLst>
          </p:cNvPr>
          <p:cNvSpPr txBox="1">
            <a:spLocks/>
          </p:cNvSpPr>
          <p:nvPr userDrawn="1"/>
        </p:nvSpPr>
        <p:spPr>
          <a:xfrm>
            <a:off x="8149114" y="6331812"/>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sp>
        <p:nvSpPr>
          <p:cNvPr id="8" name="TextBox 7">
            <a:extLst>
              <a:ext uri="{FF2B5EF4-FFF2-40B4-BE49-F238E27FC236}">
                <a16:creationId xmlns:a16="http://schemas.microsoft.com/office/drawing/2014/main" id="{0A9ED18C-5906-4DB7-8238-DAC47384A7FF}"/>
              </a:ext>
              <a:ext uri="{C183D7F6-B498-43B3-948B-1728B52AA6E4}">
                <adec:decorative xmlns:adec="http://schemas.microsoft.com/office/drawing/2017/decorative" val="1"/>
              </a:ext>
            </a:extLst>
          </p:cNvPr>
          <p:cNvSpPr txBox="1"/>
          <p:nvPr userDrawn="1"/>
        </p:nvSpPr>
        <p:spPr>
          <a:xfrm>
            <a:off x="1536436" y="6314185"/>
            <a:ext cx="45659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cxnSp>
        <p:nvCxnSpPr>
          <p:cNvPr id="10" name="Straight Connector 9">
            <a:extLst>
              <a:ext uri="{FF2B5EF4-FFF2-40B4-BE49-F238E27FC236}">
                <a16:creationId xmlns:a16="http://schemas.microsoft.com/office/drawing/2014/main" id="{2BDA7980-EB11-48EC-8B0C-64FEE5F09A8F}"/>
              </a:ext>
            </a:extLst>
          </p:cNvPr>
          <p:cNvCxnSpPr/>
          <p:nvPr userDrawn="1"/>
        </p:nvCxnSpPr>
        <p:spPr>
          <a:xfrm>
            <a:off x="8131055" y="6331812"/>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499502BE-C8A6-4A0B-921A-0DBDE5F956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7238" y="6320118"/>
            <a:ext cx="428967" cy="172800"/>
          </a:xfrm>
          <a:prstGeom prst="rect">
            <a:avLst/>
          </a:prstGeom>
        </p:spPr>
      </p:pic>
    </p:spTree>
    <p:extLst>
      <p:ext uri="{BB962C8B-B14F-4D97-AF65-F5344CB8AC3E}">
        <p14:creationId xmlns:p14="http://schemas.microsoft.com/office/powerpoint/2010/main" val="2439431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it-IT"/>
              <a:t>Fare clic per modificare lo stile del titolo dello schema</a:t>
            </a:r>
            <a:endParaRPr lang="en-US" dirty="0"/>
          </a:p>
        </p:txBody>
      </p:sp>
      <p:sp>
        <p:nvSpPr>
          <p:cNvPr id="9" name="Text Placeholder 8"/>
          <p:cNvSpPr>
            <a:spLocks noGrp="1"/>
          </p:cNvSpPr>
          <p:nvPr>
            <p:ph type="body" sz="quarter" idx="10"/>
          </p:nvPr>
        </p:nvSpPr>
        <p:spPr>
          <a:xfrm>
            <a:off x="752400" y="1209600"/>
            <a:ext cx="3726000" cy="45942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Chart Placeholder 4"/>
          <p:cNvSpPr>
            <a:spLocks noGrp="1"/>
          </p:cNvSpPr>
          <p:nvPr>
            <p:ph type="chart" sz="quarter" idx="13"/>
          </p:nvPr>
        </p:nvSpPr>
        <p:spPr>
          <a:xfrm>
            <a:off x="4665600" y="1209600"/>
            <a:ext cx="3726000" cy="4593600"/>
          </a:xfrm>
        </p:spPr>
        <p:txBody>
          <a:bodyPr anchor="ctr"/>
          <a:lstStyle>
            <a:lvl1pPr algn="ctr">
              <a:defRPr/>
            </a:lvl1pPr>
          </a:lstStyle>
          <a:p>
            <a:r>
              <a:rPr lang="it-IT"/>
              <a:t>Fare clic sull'icona per inserire un grafico</a:t>
            </a:r>
            <a:endParaRPr lang="en-GB" dirty="0"/>
          </a:p>
        </p:txBody>
      </p:sp>
    </p:spTree>
    <p:extLst>
      <p:ext uri="{BB962C8B-B14F-4D97-AF65-F5344CB8AC3E}">
        <p14:creationId xmlns:p14="http://schemas.microsoft.com/office/powerpoint/2010/main" val="1468853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it-IT"/>
              <a:t>Fare clic per modificare lo stile del titolo dello schema</a:t>
            </a:r>
            <a:endParaRPr lang="en-US" dirty="0"/>
          </a:p>
        </p:txBody>
      </p:sp>
      <p:sp>
        <p:nvSpPr>
          <p:cNvPr id="9" name="Text Placeholder 8"/>
          <p:cNvSpPr>
            <a:spLocks noGrp="1"/>
          </p:cNvSpPr>
          <p:nvPr>
            <p:ph type="body" sz="quarter" idx="10"/>
          </p:nvPr>
        </p:nvSpPr>
        <p:spPr>
          <a:xfrm>
            <a:off x="752400" y="1209600"/>
            <a:ext cx="7639200" cy="21960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Chart Placeholder 4"/>
          <p:cNvSpPr>
            <a:spLocks noGrp="1"/>
          </p:cNvSpPr>
          <p:nvPr>
            <p:ph type="chart" sz="quarter" idx="11"/>
          </p:nvPr>
        </p:nvSpPr>
        <p:spPr>
          <a:xfrm>
            <a:off x="752400" y="3607200"/>
            <a:ext cx="7639200" cy="2196000"/>
          </a:xfrm>
        </p:spPr>
        <p:txBody>
          <a:bodyPr anchor="ctr"/>
          <a:lstStyle>
            <a:lvl1pPr algn="ctr">
              <a:defRPr/>
            </a:lvl1pPr>
          </a:lstStyle>
          <a:p>
            <a:r>
              <a:rPr lang="it-IT"/>
              <a:t>Fare clic sull'icona per inserire un grafico</a:t>
            </a:r>
            <a:endParaRPr lang="en-GB" dirty="0"/>
          </a:p>
        </p:txBody>
      </p:sp>
    </p:spTree>
    <p:extLst>
      <p:ext uri="{BB962C8B-B14F-4D97-AF65-F5344CB8AC3E}">
        <p14:creationId xmlns:p14="http://schemas.microsoft.com/office/powerpoint/2010/main" val="778661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it-IT"/>
              <a:t>Fare clic per modificare lo stile del titolo dello schema</a:t>
            </a:r>
            <a:endParaRPr lang="en-US" dirty="0"/>
          </a:p>
        </p:txBody>
      </p:sp>
      <p:sp>
        <p:nvSpPr>
          <p:cNvPr id="5" name="Chart Placeholder 4"/>
          <p:cNvSpPr>
            <a:spLocks noGrp="1"/>
          </p:cNvSpPr>
          <p:nvPr>
            <p:ph type="chart" sz="quarter" idx="11"/>
          </p:nvPr>
        </p:nvSpPr>
        <p:spPr>
          <a:xfrm>
            <a:off x="4665600" y="1209600"/>
            <a:ext cx="3726000" cy="4593600"/>
          </a:xfrm>
        </p:spPr>
        <p:txBody>
          <a:bodyPr anchor="ctr"/>
          <a:lstStyle>
            <a:lvl1pPr algn="ctr">
              <a:defRPr/>
            </a:lvl1pPr>
          </a:lstStyle>
          <a:p>
            <a:r>
              <a:rPr lang="it-IT"/>
              <a:t>Fare clic sull'icona per inserire un grafico</a:t>
            </a:r>
            <a:endParaRPr lang="en-GB" dirty="0"/>
          </a:p>
        </p:txBody>
      </p:sp>
      <p:sp>
        <p:nvSpPr>
          <p:cNvPr id="6" name="Chart Placeholder 4"/>
          <p:cNvSpPr>
            <a:spLocks noGrp="1"/>
          </p:cNvSpPr>
          <p:nvPr>
            <p:ph type="chart" sz="quarter" idx="12"/>
          </p:nvPr>
        </p:nvSpPr>
        <p:spPr>
          <a:xfrm>
            <a:off x="752400" y="1209600"/>
            <a:ext cx="3726000" cy="4593600"/>
          </a:xfrm>
        </p:spPr>
        <p:txBody>
          <a:bodyPr anchor="ctr"/>
          <a:lstStyle>
            <a:lvl1pPr algn="ctr">
              <a:defRPr/>
            </a:lvl1pPr>
          </a:lstStyle>
          <a:p>
            <a:r>
              <a:rPr lang="it-IT"/>
              <a:t>Fare clic sull'icona per inserire un grafico</a:t>
            </a:r>
            <a:endParaRPr lang="en-GB" dirty="0"/>
          </a:p>
        </p:txBody>
      </p:sp>
    </p:spTree>
    <p:extLst>
      <p:ext uri="{BB962C8B-B14F-4D97-AF65-F5344CB8AC3E}">
        <p14:creationId xmlns:p14="http://schemas.microsoft.com/office/powerpoint/2010/main" val="229082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D11141-B40A-46CB-8C61-81DDE221FE5D}"/>
              </a:ext>
            </a:extLst>
          </p:cNvPr>
          <p:cNvSpPr>
            <a:spLocks noChangeAspect="1"/>
          </p:cNvSpPr>
          <p:nvPr userDrawn="1"/>
        </p:nvSpPr>
        <p:spPr>
          <a:xfrm>
            <a:off x="749300" y="1263838"/>
            <a:ext cx="3291418" cy="4743262"/>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A7867E50-BF34-4013-B459-41448BAB225C}"/>
              </a:ext>
            </a:extLst>
          </p:cNvPr>
          <p:cNvSpPr>
            <a:spLocks noGrp="1"/>
          </p:cNvSpPr>
          <p:nvPr>
            <p:ph type="ctrTitle" hasCustomPrompt="1"/>
          </p:nvPr>
        </p:nvSpPr>
        <p:spPr>
          <a:xfrm>
            <a:off x="996111" y="1514264"/>
            <a:ext cx="2798013" cy="324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1" name="Text Placeholder 3">
            <a:extLst>
              <a:ext uri="{FF2B5EF4-FFF2-40B4-BE49-F238E27FC236}">
                <a16:creationId xmlns:a16="http://schemas.microsoft.com/office/drawing/2014/main" id="{3280408F-9E51-4F9B-94C4-6F3A3FBD24F7}"/>
              </a:ext>
            </a:extLst>
          </p:cNvPr>
          <p:cNvSpPr>
            <a:spLocks noGrp="1"/>
          </p:cNvSpPr>
          <p:nvPr>
            <p:ph type="body" sz="quarter" idx="11"/>
          </p:nvPr>
        </p:nvSpPr>
        <p:spPr>
          <a:xfrm>
            <a:off x="996112" y="4953636"/>
            <a:ext cx="2798013"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7" name="Graphic 6">
            <a:extLst>
              <a:ext uri="{FF2B5EF4-FFF2-40B4-BE49-F238E27FC236}">
                <a16:creationId xmlns:a16="http://schemas.microsoft.com/office/drawing/2014/main" id="{BD9B31D1-42A2-4A0D-A8FC-1A425F027A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300" y="313438"/>
            <a:ext cx="786440" cy="316800"/>
          </a:xfrm>
          <a:prstGeom prst="rect">
            <a:avLst/>
          </a:prstGeom>
        </p:spPr>
      </p:pic>
    </p:spTree>
    <p:extLst>
      <p:ext uri="{BB962C8B-B14F-4D97-AF65-F5344CB8AC3E}">
        <p14:creationId xmlns:p14="http://schemas.microsoft.com/office/powerpoint/2010/main" val="576284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it-IT"/>
              <a:t>Fare clic per modificare lo stile del titolo dello schema</a:t>
            </a:r>
            <a:endParaRPr lang="en-US" dirty="0"/>
          </a:p>
        </p:txBody>
      </p:sp>
      <p:sp>
        <p:nvSpPr>
          <p:cNvPr id="5" name="Chart Placeholder 4"/>
          <p:cNvSpPr>
            <a:spLocks noGrp="1"/>
          </p:cNvSpPr>
          <p:nvPr>
            <p:ph type="chart" sz="quarter" idx="11"/>
          </p:nvPr>
        </p:nvSpPr>
        <p:spPr>
          <a:xfrm>
            <a:off x="3376800" y="3607200"/>
            <a:ext cx="2390400" cy="2196000"/>
          </a:xfrm>
        </p:spPr>
        <p:txBody>
          <a:bodyPr anchor="ctr"/>
          <a:lstStyle>
            <a:lvl1pPr algn="ctr">
              <a:defRPr/>
            </a:lvl1pPr>
          </a:lstStyle>
          <a:p>
            <a:r>
              <a:rPr lang="it-IT"/>
              <a:t>Fare clic sull'icona per inserire un grafico</a:t>
            </a:r>
            <a:endParaRPr lang="en-GB" dirty="0"/>
          </a:p>
        </p:txBody>
      </p:sp>
      <p:sp>
        <p:nvSpPr>
          <p:cNvPr id="6" name="Chart Placeholder 4"/>
          <p:cNvSpPr>
            <a:spLocks noGrp="1"/>
          </p:cNvSpPr>
          <p:nvPr>
            <p:ph type="chart" sz="quarter" idx="12"/>
          </p:nvPr>
        </p:nvSpPr>
        <p:spPr>
          <a:xfrm>
            <a:off x="752400" y="3607200"/>
            <a:ext cx="2390400" cy="2196000"/>
          </a:xfrm>
        </p:spPr>
        <p:txBody>
          <a:bodyPr anchor="ctr"/>
          <a:lstStyle>
            <a:lvl1pPr algn="ctr">
              <a:defRPr/>
            </a:lvl1pPr>
          </a:lstStyle>
          <a:p>
            <a:r>
              <a:rPr lang="it-IT"/>
              <a:t>Fare clic sull'icona per inserire un grafico</a:t>
            </a:r>
            <a:endParaRPr lang="en-GB" dirty="0"/>
          </a:p>
        </p:txBody>
      </p:sp>
      <p:sp>
        <p:nvSpPr>
          <p:cNvPr id="7" name="Text Placeholder 8"/>
          <p:cNvSpPr>
            <a:spLocks noGrp="1"/>
          </p:cNvSpPr>
          <p:nvPr>
            <p:ph type="body" sz="quarter" idx="10"/>
          </p:nvPr>
        </p:nvSpPr>
        <p:spPr>
          <a:xfrm>
            <a:off x="752400" y="1209600"/>
            <a:ext cx="2390400" cy="21960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8" name="Chart Placeholder 4"/>
          <p:cNvSpPr>
            <a:spLocks noGrp="1"/>
          </p:cNvSpPr>
          <p:nvPr>
            <p:ph type="chart" sz="quarter" idx="13"/>
          </p:nvPr>
        </p:nvSpPr>
        <p:spPr>
          <a:xfrm>
            <a:off x="6001200" y="3607200"/>
            <a:ext cx="2390400" cy="2196000"/>
          </a:xfrm>
        </p:spPr>
        <p:txBody>
          <a:bodyPr anchor="ctr"/>
          <a:lstStyle>
            <a:lvl1pPr algn="ctr">
              <a:defRPr/>
            </a:lvl1pPr>
          </a:lstStyle>
          <a:p>
            <a:r>
              <a:rPr lang="it-IT"/>
              <a:t>Fare clic sull'icona per inserire un grafico</a:t>
            </a:r>
            <a:endParaRPr lang="en-GB" dirty="0"/>
          </a:p>
        </p:txBody>
      </p:sp>
      <p:sp>
        <p:nvSpPr>
          <p:cNvPr id="9" name="Text Placeholder 8"/>
          <p:cNvSpPr>
            <a:spLocks noGrp="1"/>
          </p:cNvSpPr>
          <p:nvPr>
            <p:ph type="body" sz="quarter" idx="14"/>
          </p:nvPr>
        </p:nvSpPr>
        <p:spPr>
          <a:xfrm>
            <a:off x="3376800" y="1209600"/>
            <a:ext cx="2390400" cy="21960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0" name="Text Placeholder 8"/>
          <p:cNvSpPr>
            <a:spLocks noGrp="1"/>
          </p:cNvSpPr>
          <p:nvPr>
            <p:ph type="body" sz="quarter" idx="15"/>
          </p:nvPr>
        </p:nvSpPr>
        <p:spPr>
          <a:xfrm>
            <a:off x="6001200" y="1209600"/>
            <a:ext cx="2390400" cy="21960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3441336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it-IT"/>
              <a:t>Fare clic per modificare lo stile del titolo dello schema</a:t>
            </a:r>
            <a:endParaRPr lang="en-US" dirty="0"/>
          </a:p>
        </p:txBody>
      </p:sp>
      <p:sp>
        <p:nvSpPr>
          <p:cNvPr id="9" name="Text Placeholder 8"/>
          <p:cNvSpPr>
            <a:spLocks noGrp="1"/>
          </p:cNvSpPr>
          <p:nvPr>
            <p:ph type="body" sz="quarter" idx="10"/>
          </p:nvPr>
        </p:nvSpPr>
        <p:spPr>
          <a:xfrm>
            <a:off x="752400" y="1827312"/>
            <a:ext cx="1253953"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2310301" y="1827312"/>
            <a:ext cx="1253953"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3835091" y="1827312"/>
            <a:ext cx="1253953"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5379574" y="1827312"/>
            <a:ext cx="1253953"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746125" y="1222512"/>
            <a:ext cx="1467542" cy="604800"/>
          </a:xfrm>
          <a:prstGeom prst="homePlate">
            <a:avLst>
              <a:gd name="adj" fmla="val 34200"/>
            </a:avLst>
          </a:prstGeom>
          <a:solidFill>
            <a:schemeClr val="tx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290608" y="1222512"/>
            <a:ext cx="1467542" cy="604800"/>
          </a:xfrm>
          <a:prstGeom prst="homePlate">
            <a:avLst>
              <a:gd name="adj" fmla="val 34200"/>
            </a:avLst>
          </a:prstGeom>
          <a:solidFill>
            <a:schemeClr val="tx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3835091" y="1222512"/>
            <a:ext cx="1467542" cy="604800"/>
          </a:xfrm>
          <a:prstGeom prst="homePlate">
            <a:avLst>
              <a:gd name="adj" fmla="val 34200"/>
            </a:avLst>
          </a:prstGeom>
          <a:solidFill>
            <a:schemeClr val="tx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379574" y="1222512"/>
            <a:ext cx="1467542" cy="604800"/>
          </a:xfrm>
          <a:prstGeom prst="homePlate">
            <a:avLst>
              <a:gd name="adj" fmla="val 34200"/>
            </a:avLst>
          </a:prstGeom>
          <a:solidFill>
            <a:schemeClr val="tx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6924058" y="1222512"/>
            <a:ext cx="1467542" cy="604800"/>
          </a:xfrm>
          <a:prstGeom prst="homePlate">
            <a:avLst>
              <a:gd name="adj" fmla="val 34200"/>
            </a:avLst>
          </a:prstGeom>
          <a:solidFill>
            <a:schemeClr val="tx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6924058" y="1827312"/>
            <a:ext cx="1253953"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1633909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lvl1pPr>
              <a:defRPr>
                <a:solidFill>
                  <a:schemeClr val="accent1"/>
                </a:solidFill>
              </a:defRPr>
            </a:lvl1pPr>
          </a:lstStyle>
          <a:p>
            <a:r>
              <a:rPr lang="it-IT"/>
              <a:t>Fare clic per modificare lo stile del titolo dello schema</a:t>
            </a:r>
            <a:endParaRPr lang="en-US" dirty="0"/>
          </a:p>
        </p:txBody>
      </p:sp>
      <p:sp>
        <p:nvSpPr>
          <p:cNvPr id="9" name="Text Placeholder 8"/>
          <p:cNvSpPr>
            <a:spLocks noGrp="1"/>
          </p:cNvSpPr>
          <p:nvPr>
            <p:ph type="body" sz="quarter" idx="10"/>
          </p:nvPr>
        </p:nvSpPr>
        <p:spPr>
          <a:xfrm>
            <a:off x="752400" y="1827312"/>
            <a:ext cx="1253953"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2310301" y="1827312"/>
            <a:ext cx="1253953"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3835091" y="1827312"/>
            <a:ext cx="1253953"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5379574" y="1827312"/>
            <a:ext cx="1253953"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746125" y="1222512"/>
            <a:ext cx="1467542"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290608" y="1222512"/>
            <a:ext cx="1467542"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3835091" y="1222512"/>
            <a:ext cx="1467542"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379574" y="1222512"/>
            <a:ext cx="1467542"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6924058" y="1222512"/>
            <a:ext cx="1467542"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6924058" y="1827312"/>
            <a:ext cx="1253953"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2877598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Columns - Top Bann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9293AC-1607-44C9-88BD-BAA65BD58AC3}"/>
              </a:ext>
            </a:extLst>
          </p:cNvPr>
          <p:cNvSpPr/>
          <p:nvPr userDrawn="1"/>
        </p:nvSpPr>
        <p:spPr>
          <a:xfrm>
            <a:off x="0" y="0"/>
            <a:ext cx="9144000" cy="265442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2" name="Title 1"/>
          <p:cNvSpPr>
            <a:spLocks noGrp="1"/>
          </p:cNvSpPr>
          <p:nvPr>
            <p:ph type="title"/>
          </p:nvPr>
        </p:nvSpPr>
        <p:spPr>
          <a:xfrm>
            <a:off x="752400" y="432000"/>
            <a:ext cx="7639200" cy="518400"/>
          </a:xfrm>
        </p:spPr>
        <p:txBody>
          <a:bodyPr/>
          <a:lstStyle>
            <a:lvl1pPr>
              <a:defRPr>
                <a:solidFill>
                  <a:schemeClr val="bg1"/>
                </a:solidFill>
              </a:defRPr>
            </a:lvl1pPr>
          </a:lstStyle>
          <a:p>
            <a:r>
              <a:rPr lang="it-IT"/>
              <a:t>Fare clic per modificare lo stile del titolo dello schema</a:t>
            </a:r>
            <a:endParaRPr lang="en-US" dirty="0"/>
          </a:p>
        </p:txBody>
      </p:sp>
      <p:sp>
        <p:nvSpPr>
          <p:cNvPr id="9" name="Text Placeholder 8"/>
          <p:cNvSpPr>
            <a:spLocks noGrp="1"/>
          </p:cNvSpPr>
          <p:nvPr>
            <p:ph type="body" sz="quarter" idx="10"/>
          </p:nvPr>
        </p:nvSpPr>
        <p:spPr>
          <a:xfrm>
            <a:off x="752400" y="1921388"/>
            <a:ext cx="1403196" cy="3882437"/>
          </a:xfrm>
          <a:solidFill>
            <a:schemeClr val="bg1"/>
          </a:solidFill>
          <a:ln>
            <a:solidFill>
              <a:schemeClr val="accent1"/>
            </a:solid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2311401" y="1921388"/>
            <a:ext cx="1403196" cy="3882437"/>
          </a:xfrm>
          <a:solidFill>
            <a:schemeClr val="bg1"/>
          </a:solidFill>
          <a:ln>
            <a:solidFill>
              <a:schemeClr val="accent1"/>
            </a:solid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3870402" y="1921388"/>
            <a:ext cx="1403196" cy="3882437"/>
          </a:xfrm>
          <a:solidFill>
            <a:schemeClr val="bg1"/>
          </a:solidFill>
          <a:ln>
            <a:solidFill>
              <a:schemeClr val="accent1"/>
            </a:solid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5429403" y="1921388"/>
            <a:ext cx="1403196" cy="3882437"/>
          </a:xfrm>
          <a:solidFill>
            <a:schemeClr val="bg1"/>
          </a:solidFill>
          <a:ln>
            <a:solidFill>
              <a:schemeClr val="accent1"/>
            </a:solid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2" name="Text Placeholder 8"/>
          <p:cNvSpPr>
            <a:spLocks noGrp="1"/>
          </p:cNvSpPr>
          <p:nvPr>
            <p:ph type="body" sz="quarter" idx="19"/>
          </p:nvPr>
        </p:nvSpPr>
        <p:spPr>
          <a:xfrm>
            <a:off x="6988404" y="1921388"/>
            <a:ext cx="1403196" cy="3882437"/>
          </a:xfrm>
          <a:solidFill>
            <a:schemeClr val="bg1"/>
          </a:solidFill>
          <a:ln>
            <a:solidFill>
              <a:schemeClr val="accent1"/>
            </a:solid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8" name="Text Placeholder 7">
            <a:extLst>
              <a:ext uri="{FF2B5EF4-FFF2-40B4-BE49-F238E27FC236}">
                <a16:creationId xmlns:a16="http://schemas.microsoft.com/office/drawing/2014/main" id="{7E12C1BE-95EF-457B-9290-2B97E3CEC031}"/>
              </a:ext>
            </a:extLst>
          </p:cNvPr>
          <p:cNvSpPr>
            <a:spLocks noGrp="1"/>
          </p:cNvSpPr>
          <p:nvPr>
            <p:ph type="body" sz="quarter" idx="20"/>
          </p:nvPr>
        </p:nvSpPr>
        <p:spPr>
          <a:xfrm>
            <a:off x="752475" y="1211263"/>
            <a:ext cx="7646988" cy="4492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2379910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4 Columns - Top Bann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9293AC-1607-44C9-88BD-BAA65BD58AC3}"/>
              </a:ext>
            </a:extLst>
          </p:cNvPr>
          <p:cNvSpPr/>
          <p:nvPr userDrawn="1"/>
        </p:nvSpPr>
        <p:spPr>
          <a:xfrm>
            <a:off x="0" y="0"/>
            <a:ext cx="9144000" cy="2653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2" name="Title 1"/>
          <p:cNvSpPr>
            <a:spLocks noGrp="1"/>
          </p:cNvSpPr>
          <p:nvPr>
            <p:ph type="title"/>
          </p:nvPr>
        </p:nvSpPr>
        <p:spPr>
          <a:xfrm>
            <a:off x="752400" y="432000"/>
            <a:ext cx="7639200" cy="518400"/>
          </a:xfrm>
        </p:spPr>
        <p:txBody>
          <a:bodyPr/>
          <a:lstStyle>
            <a:lvl1pPr>
              <a:defRPr>
                <a:solidFill>
                  <a:schemeClr val="bg1"/>
                </a:solidFill>
              </a:defRPr>
            </a:lvl1pPr>
          </a:lstStyle>
          <a:p>
            <a:r>
              <a:rPr lang="it-IT"/>
              <a:t>Fare clic per modificare lo stile del titolo dello schema</a:t>
            </a:r>
            <a:endParaRPr lang="en-US" dirty="0"/>
          </a:p>
        </p:txBody>
      </p:sp>
      <p:sp>
        <p:nvSpPr>
          <p:cNvPr id="9" name="Text Placeholder 8"/>
          <p:cNvSpPr>
            <a:spLocks noGrp="1"/>
          </p:cNvSpPr>
          <p:nvPr>
            <p:ph type="body" sz="quarter" idx="10"/>
          </p:nvPr>
        </p:nvSpPr>
        <p:spPr>
          <a:xfrm>
            <a:off x="752400" y="1921388"/>
            <a:ext cx="1797020" cy="3882437"/>
          </a:xfrm>
          <a:solidFill>
            <a:schemeClr val="bg1"/>
          </a:solidFill>
          <a:ln>
            <a:solidFill>
              <a:schemeClr val="accent1"/>
            </a:solid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2702415" y="1921388"/>
            <a:ext cx="1797020" cy="3882437"/>
          </a:xfrm>
          <a:solidFill>
            <a:schemeClr val="bg1"/>
          </a:solidFill>
          <a:ln>
            <a:solidFill>
              <a:schemeClr val="accent1"/>
            </a:solid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4652430" y="1921388"/>
            <a:ext cx="1797020" cy="3882437"/>
          </a:xfrm>
          <a:solidFill>
            <a:schemeClr val="bg1"/>
          </a:solidFill>
          <a:ln>
            <a:solidFill>
              <a:schemeClr val="accent1"/>
            </a:solid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6602444" y="1921388"/>
            <a:ext cx="1797020" cy="3882437"/>
          </a:xfrm>
          <a:solidFill>
            <a:schemeClr val="bg1"/>
          </a:solidFill>
          <a:ln>
            <a:solidFill>
              <a:schemeClr val="accent1"/>
            </a:solid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8" name="Text Placeholder 7">
            <a:extLst>
              <a:ext uri="{FF2B5EF4-FFF2-40B4-BE49-F238E27FC236}">
                <a16:creationId xmlns:a16="http://schemas.microsoft.com/office/drawing/2014/main" id="{7E12C1BE-95EF-457B-9290-2B97E3CEC031}"/>
              </a:ext>
            </a:extLst>
          </p:cNvPr>
          <p:cNvSpPr>
            <a:spLocks noGrp="1"/>
          </p:cNvSpPr>
          <p:nvPr>
            <p:ph type="body" sz="quarter" idx="20"/>
          </p:nvPr>
        </p:nvSpPr>
        <p:spPr>
          <a:xfrm>
            <a:off x="752475" y="1211263"/>
            <a:ext cx="7646988" cy="4492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3697867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it-IT"/>
              <a:t>Fare clic per modificare lo stile del titolo dello schema</a:t>
            </a:r>
            <a:endParaRPr lang="en-US" dirty="0"/>
          </a:p>
        </p:txBody>
      </p:sp>
      <p:sp>
        <p:nvSpPr>
          <p:cNvPr id="9" name="Text Placeholder 8"/>
          <p:cNvSpPr>
            <a:spLocks noGrp="1"/>
          </p:cNvSpPr>
          <p:nvPr>
            <p:ph type="body" sz="quarter" idx="10"/>
          </p:nvPr>
        </p:nvSpPr>
        <p:spPr>
          <a:xfrm>
            <a:off x="752400" y="1827312"/>
            <a:ext cx="1644571"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2673040" y="1827312"/>
            <a:ext cx="1644571"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4599955" y="1827312"/>
            <a:ext cx="1644571"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6526871" y="1827312"/>
            <a:ext cx="1644571"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746125" y="1222512"/>
            <a:ext cx="1864730" cy="604800"/>
          </a:xfrm>
          <a:prstGeom prst="homePlate">
            <a:avLst>
              <a:gd name="adj" fmla="val 34200"/>
            </a:avLst>
          </a:prstGeom>
          <a:solidFill>
            <a:schemeClr val="tx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673040" y="1222512"/>
            <a:ext cx="1864730" cy="604800"/>
          </a:xfrm>
          <a:prstGeom prst="homePlate">
            <a:avLst>
              <a:gd name="adj" fmla="val 34200"/>
            </a:avLst>
          </a:prstGeom>
          <a:solidFill>
            <a:schemeClr val="tx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599955" y="1222512"/>
            <a:ext cx="1864730" cy="604800"/>
          </a:xfrm>
          <a:prstGeom prst="homePlate">
            <a:avLst>
              <a:gd name="adj" fmla="val 34200"/>
            </a:avLst>
          </a:prstGeom>
          <a:solidFill>
            <a:schemeClr val="tx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6526871" y="1222512"/>
            <a:ext cx="1864730" cy="604800"/>
          </a:xfrm>
          <a:prstGeom prst="homePlate">
            <a:avLst>
              <a:gd name="adj" fmla="val 34200"/>
            </a:avLst>
          </a:prstGeom>
          <a:solidFill>
            <a:schemeClr val="tx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2683865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lvl1pPr>
              <a:defRPr>
                <a:solidFill>
                  <a:schemeClr val="accent1"/>
                </a:solidFill>
              </a:defRPr>
            </a:lvl1pPr>
          </a:lstStyle>
          <a:p>
            <a:r>
              <a:rPr lang="it-IT"/>
              <a:t>Fare clic per modificare lo stile del titolo dello schema</a:t>
            </a:r>
            <a:endParaRPr lang="en-US" dirty="0"/>
          </a:p>
        </p:txBody>
      </p:sp>
      <p:sp>
        <p:nvSpPr>
          <p:cNvPr id="9" name="Text Placeholder 8"/>
          <p:cNvSpPr>
            <a:spLocks noGrp="1"/>
          </p:cNvSpPr>
          <p:nvPr>
            <p:ph type="body" sz="quarter" idx="10"/>
          </p:nvPr>
        </p:nvSpPr>
        <p:spPr>
          <a:xfrm>
            <a:off x="752400" y="1827312"/>
            <a:ext cx="1644571"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2673040" y="1827312"/>
            <a:ext cx="1644571"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4599955" y="1827312"/>
            <a:ext cx="1644571"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6526871" y="1827312"/>
            <a:ext cx="1644571"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746125" y="1222512"/>
            <a:ext cx="1864730"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673040" y="1222512"/>
            <a:ext cx="1864730"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599955" y="1222512"/>
            <a:ext cx="1864730"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6526871" y="1222512"/>
            <a:ext cx="1864730"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3350863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lvl1pPr>
              <a:defRPr>
                <a:solidFill>
                  <a:schemeClr val="tx2"/>
                </a:solidFill>
              </a:defRPr>
            </a:lvl1pPr>
          </a:lstStyle>
          <a:p>
            <a:r>
              <a:rPr lang="it-IT"/>
              <a:t>Fare clic per modificare lo stile del titolo dello schema</a:t>
            </a:r>
            <a:endParaRPr lang="en-US" dirty="0"/>
          </a:p>
        </p:txBody>
      </p:sp>
      <p:sp>
        <p:nvSpPr>
          <p:cNvPr id="16" name="Text Placeholder 10"/>
          <p:cNvSpPr>
            <a:spLocks noGrp="1"/>
          </p:cNvSpPr>
          <p:nvPr>
            <p:ph type="body" sz="quarter" idx="21"/>
          </p:nvPr>
        </p:nvSpPr>
        <p:spPr bwMode="gray">
          <a:xfrm>
            <a:off x="3456000" y="2734375"/>
            <a:ext cx="2232000" cy="1548000"/>
          </a:xfrm>
          <a:prstGeom prst="rect">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it-IT"/>
              <a:t>Fare clic per modificare gli stili del testo dello schema</a:t>
            </a:r>
          </a:p>
        </p:txBody>
      </p:sp>
      <p:sp>
        <p:nvSpPr>
          <p:cNvPr id="38" name="Text Placeholder 37">
            <a:extLst>
              <a:ext uri="{FF2B5EF4-FFF2-40B4-BE49-F238E27FC236}">
                <a16:creationId xmlns:a16="http://schemas.microsoft.com/office/drawing/2014/main" id="{959D2011-ECCF-4C3B-AEA4-7C80B6F9F856}"/>
              </a:ext>
            </a:extLst>
          </p:cNvPr>
          <p:cNvSpPr>
            <a:spLocks noGrp="1"/>
          </p:cNvSpPr>
          <p:nvPr>
            <p:ph type="body" sz="quarter" idx="53"/>
          </p:nvPr>
        </p:nvSpPr>
        <p:spPr>
          <a:xfrm>
            <a:off x="752510" y="1211262"/>
            <a:ext cx="3739294" cy="2189066"/>
          </a:xfrm>
          <a:custGeom>
            <a:avLst/>
            <a:gdLst>
              <a:gd name="connsiteX0" fmla="*/ 0 w 3739294"/>
              <a:gd name="connsiteY0" fmla="*/ 0 h 2189066"/>
              <a:gd name="connsiteX1" fmla="*/ 3739294 w 3739294"/>
              <a:gd name="connsiteY1" fmla="*/ 0 h 2189066"/>
              <a:gd name="connsiteX2" fmla="*/ 3739294 w 3739294"/>
              <a:gd name="connsiteY2" fmla="*/ 1361113 h 2189066"/>
              <a:gd name="connsiteX3" fmla="*/ 2541490 w 3739294"/>
              <a:gd name="connsiteY3" fmla="*/ 1361113 h 2189066"/>
              <a:gd name="connsiteX4" fmla="*/ 2541490 w 3739294"/>
              <a:gd name="connsiteY4" fmla="*/ 2189066 h 2189066"/>
              <a:gd name="connsiteX5" fmla="*/ 0 w 3739294"/>
              <a:gd name="connsiteY5" fmla="*/ 2189066 h 218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9294" h="2189066">
                <a:moveTo>
                  <a:pt x="0" y="0"/>
                </a:moveTo>
                <a:lnTo>
                  <a:pt x="3739294" y="0"/>
                </a:lnTo>
                <a:lnTo>
                  <a:pt x="3739294" y="1361113"/>
                </a:lnTo>
                <a:lnTo>
                  <a:pt x="2541490" y="1361113"/>
                </a:lnTo>
                <a:lnTo>
                  <a:pt x="2541490" y="2189066"/>
                </a:lnTo>
                <a:lnTo>
                  <a:pt x="0" y="2189066"/>
                </a:lnTo>
                <a:close/>
              </a:path>
            </a:pathLst>
          </a:custGeom>
          <a:solidFill>
            <a:schemeClr val="accent1">
              <a:lumMod val="20000"/>
              <a:lumOff val="80000"/>
            </a:schemeClr>
          </a:solidFill>
          <a:ln w="12700">
            <a:noFill/>
          </a:ln>
        </p:spPr>
        <p:txBody>
          <a:bodyPr wrap="square" lIns="54000" tIns="54000" rIns="1332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1" name="Text Placeholder 40">
            <a:extLst>
              <a:ext uri="{FF2B5EF4-FFF2-40B4-BE49-F238E27FC236}">
                <a16:creationId xmlns:a16="http://schemas.microsoft.com/office/drawing/2014/main" id="{285C34CE-0040-4ED7-812A-EC82A47A56D7}"/>
              </a:ext>
            </a:extLst>
          </p:cNvPr>
          <p:cNvSpPr>
            <a:spLocks noGrp="1"/>
          </p:cNvSpPr>
          <p:nvPr>
            <p:ph type="body" sz="quarter" idx="54"/>
          </p:nvPr>
        </p:nvSpPr>
        <p:spPr>
          <a:xfrm>
            <a:off x="752510" y="3616422"/>
            <a:ext cx="3739294" cy="2189066"/>
          </a:xfrm>
          <a:custGeom>
            <a:avLst/>
            <a:gdLst>
              <a:gd name="connsiteX0" fmla="*/ 0 w 3739294"/>
              <a:gd name="connsiteY0" fmla="*/ 0 h 2189066"/>
              <a:gd name="connsiteX1" fmla="*/ 2541490 w 3739294"/>
              <a:gd name="connsiteY1" fmla="*/ 0 h 2189066"/>
              <a:gd name="connsiteX2" fmla="*/ 2541490 w 3739294"/>
              <a:gd name="connsiteY2" fmla="*/ 827953 h 2189066"/>
              <a:gd name="connsiteX3" fmla="*/ 3739294 w 3739294"/>
              <a:gd name="connsiteY3" fmla="*/ 827953 h 2189066"/>
              <a:gd name="connsiteX4" fmla="*/ 3739294 w 3739294"/>
              <a:gd name="connsiteY4" fmla="*/ 2189066 h 2189066"/>
              <a:gd name="connsiteX5" fmla="*/ 0 w 3739294"/>
              <a:gd name="connsiteY5" fmla="*/ 2189066 h 218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9294" h="2189066">
                <a:moveTo>
                  <a:pt x="0" y="0"/>
                </a:moveTo>
                <a:lnTo>
                  <a:pt x="2541490" y="0"/>
                </a:lnTo>
                <a:lnTo>
                  <a:pt x="2541490" y="827953"/>
                </a:lnTo>
                <a:lnTo>
                  <a:pt x="3739294" y="827953"/>
                </a:lnTo>
                <a:lnTo>
                  <a:pt x="3739294" y="2189066"/>
                </a:lnTo>
                <a:lnTo>
                  <a:pt x="0" y="2189066"/>
                </a:lnTo>
                <a:close/>
              </a:path>
            </a:pathLst>
          </a:custGeom>
          <a:solidFill>
            <a:schemeClr val="accent1">
              <a:lumMod val="20000"/>
              <a:lumOff val="80000"/>
            </a:schemeClr>
          </a:solidFill>
          <a:ln w="12700">
            <a:noFill/>
          </a:ln>
        </p:spPr>
        <p:txBody>
          <a:bodyPr wrap="square" lIns="54000" tIns="54000" rIns="1332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9" name="Text Placeholder 38">
            <a:extLst>
              <a:ext uri="{FF2B5EF4-FFF2-40B4-BE49-F238E27FC236}">
                <a16:creationId xmlns:a16="http://schemas.microsoft.com/office/drawing/2014/main" id="{62EF2175-0A38-4DE3-B808-279449EE3E0A}"/>
              </a:ext>
            </a:extLst>
          </p:cNvPr>
          <p:cNvSpPr>
            <a:spLocks noGrp="1"/>
          </p:cNvSpPr>
          <p:nvPr>
            <p:ph type="body" sz="quarter" idx="55"/>
          </p:nvPr>
        </p:nvSpPr>
        <p:spPr>
          <a:xfrm>
            <a:off x="4652307" y="1211262"/>
            <a:ext cx="3739294" cy="2189066"/>
          </a:xfrm>
          <a:custGeom>
            <a:avLst/>
            <a:gdLst>
              <a:gd name="connsiteX0" fmla="*/ 0 w 3739294"/>
              <a:gd name="connsiteY0" fmla="*/ 0 h 2189066"/>
              <a:gd name="connsiteX1" fmla="*/ 3739294 w 3739294"/>
              <a:gd name="connsiteY1" fmla="*/ 0 h 2189066"/>
              <a:gd name="connsiteX2" fmla="*/ 3739294 w 3739294"/>
              <a:gd name="connsiteY2" fmla="*/ 2189066 h 2189066"/>
              <a:gd name="connsiteX3" fmla="*/ 1197693 w 3739294"/>
              <a:gd name="connsiteY3" fmla="*/ 2189066 h 2189066"/>
              <a:gd name="connsiteX4" fmla="*/ 1197693 w 3739294"/>
              <a:gd name="connsiteY4" fmla="*/ 1361113 h 2189066"/>
              <a:gd name="connsiteX5" fmla="*/ 0 w 3739294"/>
              <a:gd name="connsiteY5" fmla="*/ 1361113 h 218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9294" h="2189066">
                <a:moveTo>
                  <a:pt x="0" y="0"/>
                </a:moveTo>
                <a:lnTo>
                  <a:pt x="3739294" y="0"/>
                </a:lnTo>
                <a:lnTo>
                  <a:pt x="3739294" y="2189066"/>
                </a:lnTo>
                <a:lnTo>
                  <a:pt x="1197693" y="2189066"/>
                </a:lnTo>
                <a:lnTo>
                  <a:pt x="1197693" y="1361113"/>
                </a:lnTo>
                <a:lnTo>
                  <a:pt x="0" y="1361113"/>
                </a:lnTo>
                <a:close/>
              </a:path>
            </a:pathLst>
          </a:custGeom>
          <a:solidFill>
            <a:schemeClr val="accent1">
              <a:lumMod val="20000"/>
              <a:lumOff val="80000"/>
            </a:schemeClr>
          </a:solidFill>
          <a:ln w="12700">
            <a:noFill/>
          </a:ln>
        </p:spPr>
        <p:txBody>
          <a:bodyPr wrap="square" lIns="1332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0" name="Text Placeholder 39">
            <a:extLst>
              <a:ext uri="{FF2B5EF4-FFF2-40B4-BE49-F238E27FC236}">
                <a16:creationId xmlns:a16="http://schemas.microsoft.com/office/drawing/2014/main" id="{8DCD0C63-F3A2-4CCE-89ED-D659427AA31A}"/>
              </a:ext>
            </a:extLst>
          </p:cNvPr>
          <p:cNvSpPr>
            <a:spLocks noGrp="1"/>
          </p:cNvSpPr>
          <p:nvPr>
            <p:ph type="body" sz="quarter" idx="56"/>
          </p:nvPr>
        </p:nvSpPr>
        <p:spPr>
          <a:xfrm>
            <a:off x="4652307" y="3616422"/>
            <a:ext cx="3739294" cy="2189066"/>
          </a:xfrm>
          <a:custGeom>
            <a:avLst/>
            <a:gdLst>
              <a:gd name="connsiteX0" fmla="*/ 1197693 w 3739294"/>
              <a:gd name="connsiteY0" fmla="*/ 0 h 2189066"/>
              <a:gd name="connsiteX1" fmla="*/ 3739294 w 3739294"/>
              <a:gd name="connsiteY1" fmla="*/ 0 h 2189066"/>
              <a:gd name="connsiteX2" fmla="*/ 3739294 w 3739294"/>
              <a:gd name="connsiteY2" fmla="*/ 2189066 h 2189066"/>
              <a:gd name="connsiteX3" fmla="*/ 0 w 3739294"/>
              <a:gd name="connsiteY3" fmla="*/ 2189066 h 2189066"/>
              <a:gd name="connsiteX4" fmla="*/ 0 w 3739294"/>
              <a:gd name="connsiteY4" fmla="*/ 827953 h 2189066"/>
              <a:gd name="connsiteX5" fmla="*/ 1197693 w 3739294"/>
              <a:gd name="connsiteY5" fmla="*/ 827953 h 218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9294" h="2189066">
                <a:moveTo>
                  <a:pt x="1197693" y="0"/>
                </a:moveTo>
                <a:lnTo>
                  <a:pt x="3739294" y="0"/>
                </a:lnTo>
                <a:lnTo>
                  <a:pt x="3739294" y="2189066"/>
                </a:lnTo>
                <a:lnTo>
                  <a:pt x="0" y="2189066"/>
                </a:lnTo>
                <a:lnTo>
                  <a:pt x="0" y="827953"/>
                </a:lnTo>
                <a:lnTo>
                  <a:pt x="1197693" y="827953"/>
                </a:lnTo>
                <a:close/>
              </a:path>
            </a:pathLst>
          </a:custGeom>
          <a:solidFill>
            <a:schemeClr val="accent1">
              <a:lumMod val="20000"/>
              <a:lumOff val="80000"/>
            </a:schemeClr>
          </a:solidFill>
          <a:ln w="12700">
            <a:noFill/>
          </a:ln>
        </p:spPr>
        <p:txBody>
          <a:bodyPr wrap="square" lIns="1332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3627072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it-IT"/>
              <a:t>Fare clic per modificare lo stile del titolo dello schema</a:t>
            </a:r>
            <a:endParaRPr lang="en-US" dirty="0"/>
          </a:p>
        </p:txBody>
      </p:sp>
      <p:sp>
        <p:nvSpPr>
          <p:cNvPr id="19" name="Text Placeholder 8"/>
          <p:cNvSpPr>
            <a:spLocks noGrp="1"/>
          </p:cNvSpPr>
          <p:nvPr>
            <p:ph type="body" sz="quarter" idx="19"/>
          </p:nvPr>
        </p:nvSpPr>
        <p:spPr>
          <a:xfrm>
            <a:off x="752400" y="1609825"/>
            <a:ext cx="3726000" cy="4194000"/>
          </a:xfrm>
          <a:solidFill>
            <a:schemeClr val="accent1">
              <a:lumMod val="20000"/>
              <a:lumOff val="80000"/>
            </a:schemeClr>
          </a:solidFill>
          <a:ln w="12700">
            <a:noFill/>
          </a:ln>
        </p:spPr>
        <p:txBody>
          <a:bodyPr lIns="108000" tIns="108000" rIns="108000" bIns="108000"/>
          <a:lstStyle>
            <a:lvl1pPr>
              <a:defRPr sz="1500"/>
            </a:lvl1pPr>
            <a:lvl2pPr>
              <a:defRPr sz="1500"/>
            </a:lvl2pPr>
            <a:lvl3pPr>
              <a:defRPr sz="1500"/>
            </a:lvl3pPr>
            <a:lvl4pPr>
              <a:defRPr sz="1500"/>
            </a:lvl4pPr>
            <a:lvl5pPr>
              <a:defRPr sz="15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p:cNvSpPr>
            <a:spLocks noGrp="1"/>
          </p:cNvSpPr>
          <p:nvPr>
            <p:ph type="body" sz="quarter" idx="20"/>
          </p:nvPr>
        </p:nvSpPr>
        <p:spPr>
          <a:xfrm>
            <a:off x="752400" y="1218880"/>
            <a:ext cx="3726000" cy="388800"/>
          </a:xfrm>
          <a:solidFill>
            <a:schemeClr val="tx2"/>
          </a:solidFill>
          <a:ln w="12700">
            <a:noFill/>
          </a:ln>
        </p:spPr>
        <p:txBody>
          <a:bodyPr lIns="108000" tIns="108000" rIns="108000" bIns="108000" anchor="ctr"/>
          <a:lstStyle>
            <a:lvl1pPr>
              <a:defRPr sz="15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6" name="Text Placeholder 8"/>
          <p:cNvSpPr>
            <a:spLocks noGrp="1"/>
          </p:cNvSpPr>
          <p:nvPr>
            <p:ph type="body" sz="quarter" idx="21"/>
          </p:nvPr>
        </p:nvSpPr>
        <p:spPr>
          <a:xfrm>
            <a:off x="4665600" y="1609825"/>
            <a:ext cx="3726000" cy="4194000"/>
          </a:xfrm>
          <a:solidFill>
            <a:schemeClr val="accent1">
              <a:lumMod val="20000"/>
              <a:lumOff val="80000"/>
            </a:schemeClr>
          </a:solidFill>
          <a:ln w="12700">
            <a:noFill/>
          </a:ln>
        </p:spPr>
        <p:txBody>
          <a:bodyPr lIns="108000" tIns="108000" rIns="108000" bIns="108000"/>
          <a:lstStyle>
            <a:lvl1pPr>
              <a:defRPr sz="1500"/>
            </a:lvl1pPr>
            <a:lvl2pPr>
              <a:defRPr sz="1500"/>
            </a:lvl2pPr>
            <a:lvl3pPr>
              <a:defRPr sz="1500"/>
            </a:lvl3pPr>
            <a:lvl4pPr>
              <a:defRPr sz="1500"/>
            </a:lvl4pPr>
            <a:lvl5pPr>
              <a:defRPr sz="15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7" name="Text Placeholder 8"/>
          <p:cNvSpPr>
            <a:spLocks noGrp="1"/>
          </p:cNvSpPr>
          <p:nvPr>
            <p:ph type="body" sz="quarter" idx="22"/>
          </p:nvPr>
        </p:nvSpPr>
        <p:spPr>
          <a:xfrm>
            <a:off x="4665600" y="1218880"/>
            <a:ext cx="3726000" cy="388800"/>
          </a:xfrm>
          <a:solidFill>
            <a:schemeClr val="tx2"/>
          </a:solidFill>
          <a:ln w="12700">
            <a:noFill/>
          </a:ln>
        </p:spPr>
        <p:txBody>
          <a:bodyPr lIns="108000" tIns="108000" rIns="108000" bIns="108000" anchor="ctr"/>
          <a:lstStyle>
            <a:lvl1pPr>
              <a:defRPr sz="15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Tree>
    <p:extLst>
      <p:ext uri="{BB962C8B-B14F-4D97-AF65-F5344CB8AC3E}">
        <p14:creationId xmlns:p14="http://schemas.microsoft.com/office/powerpoint/2010/main" val="385535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it-IT"/>
              <a:t>Fare clic per modificare lo stile del titolo dello schema</a:t>
            </a:r>
            <a:endParaRPr lang="en-US" dirty="0"/>
          </a:p>
        </p:txBody>
      </p:sp>
      <p:sp>
        <p:nvSpPr>
          <p:cNvPr id="19" name="Text Placeholder 8"/>
          <p:cNvSpPr>
            <a:spLocks noGrp="1"/>
          </p:cNvSpPr>
          <p:nvPr>
            <p:ph type="body" sz="quarter" idx="19"/>
          </p:nvPr>
        </p:nvSpPr>
        <p:spPr>
          <a:xfrm>
            <a:off x="752400" y="1609825"/>
            <a:ext cx="3726000" cy="1785600"/>
          </a:xfrm>
          <a:solidFill>
            <a:schemeClr val="accent1">
              <a:lumMod val="20000"/>
              <a:lumOff val="80000"/>
            </a:schemeClr>
          </a:solidFill>
          <a:ln w="12700">
            <a:noFill/>
          </a:ln>
        </p:spPr>
        <p:txBody>
          <a:bodyPr lIns="108000" tIns="108000" rIns="108000" bIns="108000"/>
          <a:lstStyle>
            <a:lvl1pPr>
              <a:defRPr sz="1500"/>
            </a:lvl1pPr>
            <a:lvl2pPr>
              <a:defRPr sz="1500"/>
            </a:lvl2pPr>
            <a:lvl3pPr>
              <a:defRPr sz="1500"/>
            </a:lvl3pPr>
            <a:lvl4pPr>
              <a:defRPr sz="1500"/>
            </a:lvl4pPr>
            <a:lvl5pPr>
              <a:defRPr sz="15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p:cNvSpPr>
            <a:spLocks noGrp="1"/>
          </p:cNvSpPr>
          <p:nvPr>
            <p:ph type="body" sz="quarter" idx="20"/>
          </p:nvPr>
        </p:nvSpPr>
        <p:spPr>
          <a:xfrm>
            <a:off x="752400" y="1218880"/>
            <a:ext cx="3726000" cy="388800"/>
          </a:xfrm>
          <a:solidFill>
            <a:schemeClr val="tx2"/>
          </a:solidFill>
          <a:ln w="12700">
            <a:noFill/>
          </a:ln>
        </p:spPr>
        <p:txBody>
          <a:bodyPr lIns="108000" tIns="108000" rIns="108000" bIns="108000" anchor="ctr"/>
          <a:lstStyle>
            <a:lvl1pPr>
              <a:defRPr sz="15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6" name="Text Placeholder 8"/>
          <p:cNvSpPr>
            <a:spLocks noGrp="1"/>
          </p:cNvSpPr>
          <p:nvPr>
            <p:ph type="body" sz="quarter" idx="21"/>
          </p:nvPr>
        </p:nvSpPr>
        <p:spPr>
          <a:xfrm>
            <a:off x="4665600" y="1609825"/>
            <a:ext cx="3726000" cy="1785600"/>
          </a:xfrm>
          <a:solidFill>
            <a:schemeClr val="accent1">
              <a:lumMod val="20000"/>
              <a:lumOff val="80000"/>
            </a:schemeClr>
          </a:solidFill>
          <a:ln w="12700">
            <a:noFill/>
          </a:ln>
        </p:spPr>
        <p:txBody>
          <a:bodyPr lIns="108000" tIns="108000" rIns="108000" bIns="108000"/>
          <a:lstStyle>
            <a:lvl1pPr>
              <a:defRPr sz="1500"/>
            </a:lvl1pPr>
            <a:lvl2pPr>
              <a:defRPr sz="1500"/>
            </a:lvl2pPr>
            <a:lvl3pPr>
              <a:defRPr sz="1500"/>
            </a:lvl3pPr>
            <a:lvl4pPr>
              <a:defRPr sz="1500"/>
            </a:lvl4pPr>
            <a:lvl5pPr>
              <a:defRPr sz="15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7" name="Text Placeholder 8"/>
          <p:cNvSpPr>
            <a:spLocks noGrp="1"/>
          </p:cNvSpPr>
          <p:nvPr>
            <p:ph type="body" sz="quarter" idx="22"/>
          </p:nvPr>
        </p:nvSpPr>
        <p:spPr>
          <a:xfrm>
            <a:off x="4665600" y="1218880"/>
            <a:ext cx="3726000" cy="388800"/>
          </a:xfrm>
          <a:solidFill>
            <a:schemeClr val="tx2"/>
          </a:solidFill>
          <a:ln w="12700">
            <a:noFill/>
          </a:ln>
        </p:spPr>
        <p:txBody>
          <a:bodyPr lIns="108000" tIns="108000" rIns="108000" bIns="108000" anchor="ctr"/>
          <a:lstStyle>
            <a:lvl1pPr>
              <a:defRPr sz="15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7" name="Text Placeholder 8"/>
          <p:cNvSpPr>
            <a:spLocks noGrp="1"/>
          </p:cNvSpPr>
          <p:nvPr>
            <p:ph type="body" sz="quarter" idx="23"/>
          </p:nvPr>
        </p:nvSpPr>
        <p:spPr>
          <a:xfrm>
            <a:off x="752400" y="4019650"/>
            <a:ext cx="3726000" cy="1785600"/>
          </a:xfrm>
          <a:solidFill>
            <a:schemeClr val="accent1">
              <a:lumMod val="20000"/>
              <a:lumOff val="80000"/>
            </a:schemeClr>
          </a:solidFill>
          <a:ln w="12700">
            <a:noFill/>
          </a:ln>
        </p:spPr>
        <p:txBody>
          <a:bodyPr lIns="108000" tIns="108000" rIns="108000" bIns="108000"/>
          <a:lstStyle>
            <a:lvl1pPr>
              <a:defRPr sz="1500"/>
            </a:lvl1pPr>
            <a:lvl2pPr>
              <a:defRPr sz="1500"/>
            </a:lvl2pPr>
            <a:lvl3pPr>
              <a:defRPr sz="1500"/>
            </a:lvl3pPr>
            <a:lvl4pPr>
              <a:defRPr sz="1500"/>
            </a:lvl4pPr>
            <a:lvl5pPr>
              <a:defRPr sz="15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8" name="Text Placeholder 8"/>
          <p:cNvSpPr>
            <a:spLocks noGrp="1"/>
          </p:cNvSpPr>
          <p:nvPr>
            <p:ph type="body" sz="quarter" idx="24"/>
          </p:nvPr>
        </p:nvSpPr>
        <p:spPr>
          <a:xfrm>
            <a:off x="752400" y="3628705"/>
            <a:ext cx="3726000" cy="388800"/>
          </a:xfrm>
          <a:solidFill>
            <a:schemeClr val="tx2"/>
          </a:solidFill>
          <a:ln w="12700">
            <a:noFill/>
          </a:ln>
        </p:spPr>
        <p:txBody>
          <a:bodyPr lIns="108000" tIns="108000" rIns="108000" bIns="108000" anchor="ctr"/>
          <a:lstStyle>
            <a:lvl1pPr>
              <a:defRPr sz="15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9" name="Text Placeholder 8"/>
          <p:cNvSpPr>
            <a:spLocks noGrp="1"/>
          </p:cNvSpPr>
          <p:nvPr>
            <p:ph type="body" sz="quarter" idx="25"/>
          </p:nvPr>
        </p:nvSpPr>
        <p:spPr>
          <a:xfrm>
            <a:off x="4665600" y="4019650"/>
            <a:ext cx="3726000" cy="1785600"/>
          </a:xfrm>
          <a:solidFill>
            <a:schemeClr val="accent1">
              <a:lumMod val="20000"/>
              <a:lumOff val="80000"/>
            </a:schemeClr>
          </a:solidFill>
          <a:ln w="12700">
            <a:noFill/>
          </a:ln>
        </p:spPr>
        <p:txBody>
          <a:bodyPr lIns="108000" tIns="108000" rIns="108000" bIns="108000"/>
          <a:lstStyle>
            <a:lvl1pPr>
              <a:defRPr sz="1500"/>
            </a:lvl1pPr>
            <a:lvl2pPr>
              <a:defRPr sz="1500"/>
            </a:lvl2pPr>
            <a:lvl3pPr>
              <a:defRPr sz="1500"/>
            </a:lvl3pPr>
            <a:lvl4pPr>
              <a:defRPr sz="1500"/>
            </a:lvl4pPr>
            <a:lvl5pPr>
              <a:defRPr sz="15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0" name="Text Placeholder 8"/>
          <p:cNvSpPr>
            <a:spLocks noGrp="1"/>
          </p:cNvSpPr>
          <p:nvPr>
            <p:ph type="body" sz="quarter" idx="26"/>
          </p:nvPr>
        </p:nvSpPr>
        <p:spPr>
          <a:xfrm>
            <a:off x="4665600" y="3628705"/>
            <a:ext cx="3726000" cy="388800"/>
          </a:xfrm>
          <a:solidFill>
            <a:schemeClr val="tx2"/>
          </a:solidFill>
          <a:ln w="12700">
            <a:noFill/>
          </a:ln>
        </p:spPr>
        <p:txBody>
          <a:bodyPr lIns="108000" tIns="108000" rIns="108000" bIns="108000" anchor="ctr"/>
          <a:lstStyle>
            <a:lvl1pPr>
              <a:defRPr sz="15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Tree>
    <p:extLst>
      <p:ext uri="{BB962C8B-B14F-4D97-AF65-F5344CB8AC3E}">
        <p14:creationId xmlns:p14="http://schemas.microsoft.com/office/powerpoint/2010/main" val="955695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BDB287-5E22-4504-9244-3821B98C05A3}"/>
              </a:ext>
            </a:extLst>
          </p:cNvPr>
          <p:cNvSpPr>
            <a:spLocks noChangeAspect="1"/>
          </p:cNvSpPr>
          <p:nvPr userDrawn="1"/>
        </p:nvSpPr>
        <p:spPr>
          <a:xfrm>
            <a:off x="2157187" y="313438"/>
            <a:ext cx="6242276" cy="4332804"/>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0" name="Title 1">
            <a:extLst>
              <a:ext uri="{FF2B5EF4-FFF2-40B4-BE49-F238E27FC236}">
                <a16:creationId xmlns:a16="http://schemas.microsoft.com/office/drawing/2014/main" id="{21A1CDC1-2E26-4722-BB78-D965EB673000}"/>
              </a:ext>
            </a:extLst>
          </p:cNvPr>
          <p:cNvSpPr>
            <a:spLocks noGrp="1"/>
          </p:cNvSpPr>
          <p:nvPr>
            <p:ph type="ctrTitle" hasCustomPrompt="1"/>
          </p:nvPr>
        </p:nvSpPr>
        <p:spPr>
          <a:xfrm>
            <a:off x="2401618" y="560114"/>
            <a:ext cx="5756451" cy="288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2" name="Text Placeholder 3">
            <a:extLst>
              <a:ext uri="{FF2B5EF4-FFF2-40B4-BE49-F238E27FC236}">
                <a16:creationId xmlns:a16="http://schemas.microsoft.com/office/drawing/2014/main" id="{53C698CC-97B7-45DE-AA75-CA3F0C4CF34A}"/>
              </a:ext>
            </a:extLst>
          </p:cNvPr>
          <p:cNvSpPr>
            <a:spLocks noGrp="1"/>
          </p:cNvSpPr>
          <p:nvPr>
            <p:ph type="body" sz="quarter" idx="11"/>
          </p:nvPr>
        </p:nvSpPr>
        <p:spPr>
          <a:xfrm>
            <a:off x="2401618" y="3582823"/>
            <a:ext cx="5756451"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6" name="Graphic 5">
            <a:extLst>
              <a:ext uri="{FF2B5EF4-FFF2-40B4-BE49-F238E27FC236}">
                <a16:creationId xmlns:a16="http://schemas.microsoft.com/office/drawing/2014/main" id="{12B72E16-3CB3-49AC-9B2E-56ECC2BE96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300" y="313438"/>
            <a:ext cx="786440" cy="316800"/>
          </a:xfrm>
          <a:prstGeom prst="rect">
            <a:avLst/>
          </a:prstGeom>
        </p:spPr>
      </p:pic>
    </p:spTree>
    <p:extLst>
      <p:ext uri="{BB962C8B-B14F-4D97-AF65-F5344CB8AC3E}">
        <p14:creationId xmlns:p14="http://schemas.microsoft.com/office/powerpoint/2010/main" val="3368251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lvl1pPr>
              <a:defRPr>
                <a:solidFill>
                  <a:schemeClr val="bg1"/>
                </a:solidFill>
              </a:defRPr>
            </a:lvl1pPr>
          </a:lstStyle>
          <a:p>
            <a:r>
              <a:rPr lang="it-IT"/>
              <a:t>Fare clic per modificare lo stile del titolo dello schema</a:t>
            </a:r>
            <a:endParaRPr lang="en-US" dirty="0"/>
          </a:p>
        </p:txBody>
      </p:sp>
      <p:sp>
        <p:nvSpPr>
          <p:cNvPr id="19" name="Text Placeholder 8"/>
          <p:cNvSpPr>
            <a:spLocks noGrp="1"/>
          </p:cNvSpPr>
          <p:nvPr>
            <p:ph type="body" sz="quarter" idx="19"/>
          </p:nvPr>
        </p:nvSpPr>
        <p:spPr>
          <a:xfrm>
            <a:off x="752400" y="1609825"/>
            <a:ext cx="3726000" cy="1785600"/>
          </a:xfrm>
          <a:solidFill>
            <a:schemeClr val="accent1">
              <a:lumMod val="20000"/>
              <a:lumOff val="80000"/>
            </a:schemeClr>
          </a:solidFill>
          <a:ln w="12700">
            <a:noFill/>
          </a:ln>
        </p:spPr>
        <p:txBody>
          <a:bodyPr lIns="108000" tIns="108000" rIns="108000" bIns="108000"/>
          <a:lstStyle>
            <a:lvl1pPr>
              <a:defRPr sz="1500"/>
            </a:lvl1pPr>
            <a:lvl2pPr>
              <a:defRPr sz="1500"/>
            </a:lvl2pPr>
            <a:lvl3pPr>
              <a:defRPr sz="1500"/>
            </a:lvl3pPr>
            <a:lvl4pPr>
              <a:defRPr sz="1500"/>
            </a:lvl4pPr>
            <a:lvl5pPr>
              <a:defRPr sz="15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p:cNvSpPr>
            <a:spLocks noGrp="1"/>
          </p:cNvSpPr>
          <p:nvPr>
            <p:ph type="body" sz="quarter" idx="20"/>
          </p:nvPr>
        </p:nvSpPr>
        <p:spPr>
          <a:xfrm>
            <a:off x="752400" y="1218880"/>
            <a:ext cx="3726000" cy="388800"/>
          </a:xfrm>
          <a:solidFill>
            <a:schemeClr val="accent1"/>
          </a:solidFill>
          <a:ln w="12700">
            <a:noFill/>
          </a:ln>
        </p:spPr>
        <p:txBody>
          <a:bodyPr lIns="108000" tIns="108000" rIns="108000" bIns="108000" anchor="ctr"/>
          <a:lstStyle>
            <a:lvl1pPr>
              <a:defRPr sz="15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6" name="Text Placeholder 8"/>
          <p:cNvSpPr>
            <a:spLocks noGrp="1"/>
          </p:cNvSpPr>
          <p:nvPr>
            <p:ph type="body" sz="quarter" idx="21"/>
          </p:nvPr>
        </p:nvSpPr>
        <p:spPr>
          <a:xfrm>
            <a:off x="4665600" y="1609825"/>
            <a:ext cx="3726000" cy="1785600"/>
          </a:xfrm>
          <a:solidFill>
            <a:schemeClr val="accent1">
              <a:lumMod val="20000"/>
              <a:lumOff val="80000"/>
            </a:schemeClr>
          </a:solidFill>
          <a:ln w="12700">
            <a:noFill/>
          </a:ln>
        </p:spPr>
        <p:txBody>
          <a:bodyPr lIns="108000" tIns="108000" rIns="108000" bIns="108000"/>
          <a:lstStyle>
            <a:lvl1pPr>
              <a:defRPr sz="1500"/>
            </a:lvl1pPr>
            <a:lvl2pPr>
              <a:defRPr sz="1500"/>
            </a:lvl2pPr>
            <a:lvl3pPr>
              <a:defRPr sz="1500"/>
            </a:lvl3pPr>
            <a:lvl4pPr>
              <a:defRPr sz="1500"/>
            </a:lvl4pPr>
            <a:lvl5pPr>
              <a:defRPr sz="15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7" name="Text Placeholder 8"/>
          <p:cNvSpPr>
            <a:spLocks noGrp="1"/>
          </p:cNvSpPr>
          <p:nvPr>
            <p:ph type="body" sz="quarter" idx="22"/>
          </p:nvPr>
        </p:nvSpPr>
        <p:spPr>
          <a:xfrm>
            <a:off x="4665600" y="1218880"/>
            <a:ext cx="3726000" cy="388800"/>
          </a:xfrm>
          <a:solidFill>
            <a:schemeClr val="accent1"/>
          </a:solidFill>
          <a:ln w="12700">
            <a:noFill/>
          </a:ln>
        </p:spPr>
        <p:txBody>
          <a:bodyPr lIns="108000" tIns="108000" rIns="108000" bIns="108000" anchor="ctr"/>
          <a:lstStyle>
            <a:lvl1pPr>
              <a:defRPr sz="15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7" name="Text Placeholder 8"/>
          <p:cNvSpPr>
            <a:spLocks noGrp="1"/>
          </p:cNvSpPr>
          <p:nvPr>
            <p:ph type="body" sz="quarter" idx="23"/>
          </p:nvPr>
        </p:nvSpPr>
        <p:spPr>
          <a:xfrm>
            <a:off x="752400" y="4019650"/>
            <a:ext cx="3726000" cy="1785600"/>
          </a:xfrm>
          <a:solidFill>
            <a:schemeClr val="accent1">
              <a:lumMod val="20000"/>
              <a:lumOff val="80000"/>
            </a:schemeClr>
          </a:solidFill>
          <a:ln w="12700">
            <a:noFill/>
          </a:ln>
        </p:spPr>
        <p:txBody>
          <a:bodyPr lIns="108000" tIns="108000" rIns="108000" bIns="108000"/>
          <a:lstStyle>
            <a:lvl1pPr>
              <a:defRPr sz="1500"/>
            </a:lvl1pPr>
            <a:lvl2pPr>
              <a:defRPr sz="1500"/>
            </a:lvl2pPr>
            <a:lvl3pPr>
              <a:defRPr sz="1500"/>
            </a:lvl3pPr>
            <a:lvl4pPr>
              <a:defRPr sz="1500"/>
            </a:lvl4pPr>
            <a:lvl5pPr>
              <a:defRPr sz="15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8" name="Text Placeholder 8"/>
          <p:cNvSpPr>
            <a:spLocks noGrp="1"/>
          </p:cNvSpPr>
          <p:nvPr>
            <p:ph type="body" sz="quarter" idx="24"/>
          </p:nvPr>
        </p:nvSpPr>
        <p:spPr>
          <a:xfrm>
            <a:off x="752400" y="3628705"/>
            <a:ext cx="3726000" cy="388800"/>
          </a:xfrm>
          <a:solidFill>
            <a:schemeClr val="accent1"/>
          </a:solidFill>
          <a:ln w="12700">
            <a:noFill/>
          </a:ln>
        </p:spPr>
        <p:txBody>
          <a:bodyPr lIns="108000" tIns="108000" rIns="108000" bIns="108000" anchor="ctr"/>
          <a:lstStyle>
            <a:lvl1pPr>
              <a:defRPr sz="15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9" name="Text Placeholder 8"/>
          <p:cNvSpPr>
            <a:spLocks noGrp="1"/>
          </p:cNvSpPr>
          <p:nvPr>
            <p:ph type="body" sz="quarter" idx="25"/>
          </p:nvPr>
        </p:nvSpPr>
        <p:spPr>
          <a:xfrm>
            <a:off x="4665600" y="4019650"/>
            <a:ext cx="3726000" cy="1785600"/>
          </a:xfrm>
          <a:solidFill>
            <a:schemeClr val="accent1">
              <a:lumMod val="20000"/>
              <a:lumOff val="80000"/>
            </a:schemeClr>
          </a:solidFill>
          <a:ln w="12700">
            <a:noFill/>
          </a:ln>
        </p:spPr>
        <p:txBody>
          <a:bodyPr lIns="108000" tIns="108000" rIns="108000" bIns="108000"/>
          <a:lstStyle>
            <a:lvl1pPr>
              <a:defRPr sz="1500"/>
            </a:lvl1pPr>
            <a:lvl2pPr>
              <a:defRPr sz="1500"/>
            </a:lvl2pPr>
            <a:lvl3pPr>
              <a:defRPr sz="1500"/>
            </a:lvl3pPr>
            <a:lvl4pPr>
              <a:defRPr sz="1500"/>
            </a:lvl4pPr>
            <a:lvl5pPr>
              <a:defRPr sz="15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0" name="Text Placeholder 8"/>
          <p:cNvSpPr>
            <a:spLocks noGrp="1"/>
          </p:cNvSpPr>
          <p:nvPr>
            <p:ph type="body" sz="quarter" idx="26"/>
          </p:nvPr>
        </p:nvSpPr>
        <p:spPr>
          <a:xfrm>
            <a:off x="4665600" y="3628705"/>
            <a:ext cx="3726000" cy="388800"/>
          </a:xfrm>
          <a:solidFill>
            <a:schemeClr val="accent1"/>
          </a:solidFill>
          <a:ln w="12700">
            <a:noFill/>
          </a:ln>
        </p:spPr>
        <p:txBody>
          <a:bodyPr lIns="108000" tIns="108000" rIns="108000" bIns="108000" anchor="ctr"/>
          <a:lstStyle>
            <a:lvl1pPr>
              <a:defRPr sz="1500">
                <a:solidFill>
                  <a:schemeClr val="bg1"/>
                </a:solidFill>
              </a:defRPr>
            </a:lvl1pPr>
            <a:lvl2pPr>
              <a:defRPr sz="1400"/>
            </a:lvl2pPr>
            <a:lvl3pPr>
              <a:defRPr sz="1400"/>
            </a:lvl3pPr>
            <a:lvl4pPr>
              <a:defRPr sz="1400"/>
            </a:lvl4pPr>
            <a:lvl5pPr>
              <a:defRPr sz="1400"/>
            </a:lvl5pPr>
          </a:lstStyle>
          <a:p>
            <a:pPr lvl="0"/>
            <a:r>
              <a:rPr lang="it-IT"/>
              <a:t>Fare clic per modificare gli stili del testo dello schema</a:t>
            </a:r>
          </a:p>
        </p:txBody>
      </p:sp>
      <p:sp>
        <p:nvSpPr>
          <p:cNvPr id="12" name="Shape 8">
            <a:extLst>
              <a:ext uri="{FF2B5EF4-FFF2-40B4-BE49-F238E27FC236}">
                <a16:creationId xmlns:a16="http://schemas.microsoft.com/office/drawing/2014/main" id="{DB1C4B43-FA0B-4D0C-8437-66F19EF1F34D}"/>
              </a:ext>
            </a:extLst>
          </p:cNvPr>
          <p:cNvSpPr txBox="1">
            <a:spLocks/>
          </p:cNvSpPr>
          <p:nvPr userDrawn="1"/>
        </p:nvSpPr>
        <p:spPr>
          <a:xfrm>
            <a:off x="8149114" y="6331812"/>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‹N›</a:t>
            </a:fld>
            <a:endParaRPr lang="en-GB" sz="1000" dirty="0">
              <a:solidFill>
                <a:schemeClr val="bg1"/>
              </a:solidFill>
              <a:latin typeface="+mn-lt"/>
              <a:ea typeface="Arial"/>
              <a:cs typeface="Arial" panose="020B0604020202020204" pitchFamily="34" charset="0"/>
            </a:endParaRPr>
          </a:p>
        </p:txBody>
      </p:sp>
      <p:sp>
        <p:nvSpPr>
          <p:cNvPr id="14" name="TextBox 13">
            <a:extLst>
              <a:ext uri="{FF2B5EF4-FFF2-40B4-BE49-F238E27FC236}">
                <a16:creationId xmlns:a16="http://schemas.microsoft.com/office/drawing/2014/main" id="{77841C22-7357-4553-B4DD-6E1B6CF69326}"/>
              </a:ext>
              <a:ext uri="{C183D7F6-B498-43B3-948B-1728B52AA6E4}">
                <adec:decorative xmlns:adec="http://schemas.microsoft.com/office/drawing/2017/decorative" val="1"/>
              </a:ext>
            </a:extLst>
          </p:cNvPr>
          <p:cNvSpPr txBox="1"/>
          <p:nvPr userDrawn="1"/>
        </p:nvSpPr>
        <p:spPr>
          <a:xfrm>
            <a:off x="1536436" y="6314185"/>
            <a:ext cx="45659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cxnSp>
        <p:nvCxnSpPr>
          <p:cNvPr id="15" name="Straight Connector 14">
            <a:extLst>
              <a:ext uri="{FF2B5EF4-FFF2-40B4-BE49-F238E27FC236}">
                <a16:creationId xmlns:a16="http://schemas.microsoft.com/office/drawing/2014/main" id="{C10010BD-37F2-4205-B603-26BE05D01DB4}"/>
              </a:ext>
            </a:extLst>
          </p:cNvPr>
          <p:cNvCxnSpPr/>
          <p:nvPr userDrawn="1"/>
        </p:nvCxnSpPr>
        <p:spPr>
          <a:xfrm>
            <a:off x="8131055" y="6331812"/>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26A36270-111B-47D1-A4BC-A201FCA819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7238" y="6320118"/>
            <a:ext cx="428967" cy="172800"/>
          </a:xfrm>
          <a:prstGeom prst="rect">
            <a:avLst/>
          </a:prstGeom>
        </p:spPr>
      </p:pic>
    </p:spTree>
    <p:extLst>
      <p:ext uri="{BB962C8B-B14F-4D97-AF65-F5344CB8AC3E}">
        <p14:creationId xmlns:p14="http://schemas.microsoft.com/office/powerpoint/2010/main" val="3125932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A131ED-15DF-49E2-88F8-BD22F6A42CF2}"/>
              </a:ext>
            </a:extLst>
          </p:cNvPr>
          <p:cNvSpPr>
            <a:spLocks/>
          </p:cNvSpPr>
          <p:nvPr userDrawn="1"/>
        </p:nvSpPr>
        <p:spPr>
          <a:xfrm>
            <a:off x="746125" y="1422400"/>
            <a:ext cx="5902325" cy="409997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0FAB1FAA-C63A-49DF-A7C2-3544350826F9}"/>
              </a:ext>
            </a:extLst>
          </p:cNvPr>
          <p:cNvSpPr>
            <a:spLocks noGrp="1"/>
          </p:cNvSpPr>
          <p:nvPr>
            <p:ph type="ctrTitle"/>
          </p:nvPr>
        </p:nvSpPr>
        <p:spPr>
          <a:xfrm>
            <a:off x="982714" y="2504375"/>
            <a:ext cx="4592586" cy="1623742"/>
          </a:xfrm>
        </p:spPr>
        <p:txBody>
          <a:bodyPr anchor="t" anchorCtr="0"/>
          <a:lstStyle>
            <a:lvl1pPr algn="l">
              <a:defRPr sz="6600">
                <a:solidFill>
                  <a:schemeClr val="bg1"/>
                </a:solidFill>
              </a:defRPr>
            </a:lvl1pPr>
          </a:lstStyle>
          <a:p>
            <a:r>
              <a:rPr lang="it-IT"/>
              <a:t>Fare clic per modificare lo stile del titolo dello schema</a:t>
            </a:r>
            <a:endParaRPr lang="en-US" dirty="0"/>
          </a:p>
        </p:txBody>
      </p:sp>
      <p:sp>
        <p:nvSpPr>
          <p:cNvPr id="10" name="Text Placeholder 11">
            <a:extLst>
              <a:ext uri="{FF2B5EF4-FFF2-40B4-BE49-F238E27FC236}">
                <a16:creationId xmlns:a16="http://schemas.microsoft.com/office/drawing/2014/main" id="{836EFA93-8BDA-4CEE-9492-BCAC7D96A594}"/>
              </a:ext>
            </a:extLst>
          </p:cNvPr>
          <p:cNvSpPr>
            <a:spLocks noGrp="1"/>
          </p:cNvSpPr>
          <p:nvPr>
            <p:ph type="body" sz="quarter" idx="10" hasCustomPrompt="1"/>
          </p:nvPr>
        </p:nvSpPr>
        <p:spPr>
          <a:xfrm>
            <a:off x="982714" y="1553435"/>
            <a:ext cx="896937" cy="722312"/>
          </a:xfrm>
        </p:spPr>
        <p:txBody>
          <a:bodyPr/>
          <a:lstStyle>
            <a:lvl1pPr>
              <a:lnSpc>
                <a:spcPct val="80000"/>
              </a:lnSpc>
              <a:defRPr sz="600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11" name="Text Placeholder 13">
            <a:extLst>
              <a:ext uri="{FF2B5EF4-FFF2-40B4-BE49-F238E27FC236}">
                <a16:creationId xmlns:a16="http://schemas.microsoft.com/office/drawing/2014/main" id="{B47020FA-A884-4E3E-885A-5D5189B2CA9D}"/>
              </a:ext>
            </a:extLst>
          </p:cNvPr>
          <p:cNvSpPr>
            <a:spLocks noGrp="1"/>
          </p:cNvSpPr>
          <p:nvPr>
            <p:ph type="body" sz="quarter" idx="11"/>
          </p:nvPr>
        </p:nvSpPr>
        <p:spPr>
          <a:xfrm>
            <a:off x="982714" y="4465785"/>
            <a:ext cx="4592586" cy="8100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2386961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A131ED-15DF-49E2-88F8-BD22F6A42CF2}"/>
              </a:ext>
            </a:extLst>
          </p:cNvPr>
          <p:cNvSpPr>
            <a:spLocks/>
          </p:cNvSpPr>
          <p:nvPr userDrawn="1"/>
        </p:nvSpPr>
        <p:spPr>
          <a:xfrm>
            <a:off x="746125" y="1422400"/>
            <a:ext cx="5902325" cy="409997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0FAB1FAA-C63A-49DF-A7C2-3544350826F9}"/>
              </a:ext>
            </a:extLst>
          </p:cNvPr>
          <p:cNvSpPr>
            <a:spLocks noGrp="1"/>
          </p:cNvSpPr>
          <p:nvPr>
            <p:ph type="ctrTitle"/>
          </p:nvPr>
        </p:nvSpPr>
        <p:spPr>
          <a:xfrm>
            <a:off x="982714" y="2504375"/>
            <a:ext cx="4592586" cy="1623742"/>
          </a:xfrm>
        </p:spPr>
        <p:txBody>
          <a:bodyPr anchor="t" anchorCtr="0"/>
          <a:lstStyle>
            <a:lvl1pPr algn="l">
              <a:defRPr sz="6600">
                <a:solidFill>
                  <a:schemeClr val="tx2"/>
                </a:solidFill>
              </a:defRPr>
            </a:lvl1pPr>
          </a:lstStyle>
          <a:p>
            <a:r>
              <a:rPr lang="it-IT"/>
              <a:t>Fare clic per modificare lo stile del titolo dello schema</a:t>
            </a:r>
            <a:endParaRPr lang="en-US" dirty="0"/>
          </a:p>
        </p:txBody>
      </p:sp>
      <p:sp>
        <p:nvSpPr>
          <p:cNvPr id="10" name="Text Placeholder 11">
            <a:extLst>
              <a:ext uri="{FF2B5EF4-FFF2-40B4-BE49-F238E27FC236}">
                <a16:creationId xmlns:a16="http://schemas.microsoft.com/office/drawing/2014/main" id="{836EFA93-8BDA-4CEE-9492-BCAC7D96A594}"/>
              </a:ext>
            </a:extLst>
          </p:cNvPr>
          <p:cNvSpPr>
            <a:spLocks noGrp="1"/>
          </p:cNvSpPr>
          <p:nvPr>
            <p:ph type="body" sz="quarter" idx="10" hasCustomPrompt="1"/>
          </p:nvPr>
        </p:nvSpPr>
        <p:spPr>
          <a:xfrm>
            <a:off x="982714" y="1553435"/>
            <a:ext cx="896937" cy="722312"/>
          </a:xfrm>
        </p:spPr>
        <p:txBody>
          <a:bodyPr/>
          <a:lstStyle>
            <a:lvl1pPr>
              <a:lnSpc>
                <a:spcPct val="80000"/>
              </a:lnSpc>
              <a:defRPr sz="6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11" name="Text Placeholder 13">
            <a:extLst>
              <a:ext uri="{FF2B5EF4-FFF2-40B4-BE49-F238E27FC236}">
                <a16:creationId xmlns:a16="http://schemas.microsoft.com/office/drawing/2014/main" id="{B47020FA-A884-4E3E-885A-5D5189B2CA9D}"/>
              </a:ext>
            </a:extLst>
          </p:cNvPr>
          <p:cNvSpPr>
            <a:spLocks noGrp="1"/>
          </p:cNvSpPr>
          <p:nvPr>
            <p:ph type="body" sz="quarter" idx="11"/>
          </p:nvPr>
        </p:nvSpPr>
        <p:spPr>
          <a:xfrm>
            <a:off x="982714" y="4465785"/>
            <a:ext cx="4592586" cy="8100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1546601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A131ED-15DF-49E2-88F8-BD22F6A42CF2}"/>
              </a:ext>
            </a:extLst>
          </p:cNvPr>
          <p:cNvSpPr>
            <a:spLocks/>
          </p:cNvSpPr>
          <p:nvPr userDrawn="1"/>
        </p:nvSpPr>
        <p:spPr>
          <a:xfrm>
            <a:off x="746125" y="1422400"/>
            <a:ext cx="5902325" cy="409997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0FAB1FAA-C63A-49DF-A7C2-3544350826F9}"/>
              </a:ext>
            </a:extLst>
          </p:cNvPr>
          <p:cNvSpPr>
            <a:spLocks noGrp="1"/>
          </p:cNvSpPr>
          <p:nvPr>
            <p:ph type="ctrTitle"/>
          </p:nvPr>
        </p:nvSpPr>
        <p:spPr>
          <a:xfrm>
            <a:off x="982714" y="2504375"/>
            <a:ext cx="4592586" cy="1623742"/>
          </a:xfrm>
        </p:spPr>
        <p:txBody>
          <a:bodyPr anchor="t" anchorCtr="0"/>
          <a:lstStyle>
            <a:lvl1pPr algn="l">
              <a:defRPr sz="6600">
                <a:solidFill>
                  <a:schemeClr val="tx2"/>
                </a:solidFill>
              </a:defRPr>
            </a:lvl1pPr>
          </a:lstStyle>
          <a:p>
            <a:r>
              <a:rPr lang="it-IT"/>
              <a:t>Fare clic per modificare lo stile del titolo dello schema</a:t>
            </a:r>
            <a:endParaRPr lang="en-US" dirty="0"/>
          </a:p>
        </p:txBody>
      </p:sp>
      <p:sp>
        <p:nvSpPr>
          <p:cNvPr id="10" name="Text Placeholder 11">
            <a:extLst>
              <a:ext uri="{FF2B5EF4-FFF2-40B4-BE49-F238E27FC236}">
                <a16:creationId xmlns:a16="http://schemas.microsoft.com/office/drawing/2014/main" id="{836EFA93-8BDA-4CEE-9492-BCAC7D96A594}"/>
              </a:ext>
            </a:extLst>
          </p:cNvPr>
          <p:cNvSpPr>
            <a:spLocks noGrp="1"/>
          </p:cNvSpPr>
          <p:nvPr>
            <p:ph type="body" sz="quarter" idx="10" hasCustomPrompt="1"/>
          </p:nvPr>
        </p:nvSpPr>
        <p:spPr>
          <a:xfrm>
            <a:off x="982714" y="1553435"/>
            <a:ext cx="896937" cy="722312"/>
          </a:xfrm>
        </p:spPr>
        <p:txBody>
          <a:bodyPr/>
          <a:lstStyle>
            <a:lvl1pPr>
              <a:lnSpc>
                <a:spcPct val="80000"/>
              </a:lnSpc>
              <a:defRPr sz="6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11" name="Text Placeholder 13">
            <a:extLst>
              <a:ext uri="{FF2B5EF4-FFF2-40B4-BE49-F238E27FC236}">
                <a16:creationId xmlns:a16="http://schemas.microsoft.com/office/drawing/2014/main" id="{B47020FA-A884-4E3E-885A-5D5189B2CA9D}"/>
              </a:ext>
            </a:extLst>
          </p:cNvPr>
          <p:cNvSpPr>
            <a:spLocks noGrp="1"/>
          </p:cNvSpPr>
          <p:nvPr>
            <p:ph type="body" sz="quarter" idx="11"/>
          </p:nvPr>
        </p:nvSpPr>
        <p:spPr>
          <a:xfrm>
            <a:off x="982714" y="4465785"/>
            <a:ext cx="4592586" cy="8100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Tree>
    <p:extLst>
      <p:ext uri="{BB962C8B-B14F-4D97-AF65-F5344CB8AC3E}">
        <p14:creationId xmlns:p14="http://schemas.microsoft.com/office/powerpoint/2010/main" val="989828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9F6308-3807-44EC-BBE8-A9C8A9430A2C}"/>
              </a:ext>
            </a:extLst>
          </p:cNvPr>
          <p:cNvSpPr>
            <a:spLocks noChangeAspect="1"/>
          </p:cNvSpPr>
          <p:nvPr userDrawn="1"/>
        </p:nvSpPr>
        <p:spPr>
          <a:xfrm>
            <a:off x="749300" y="1263838"/>
            <a:ext cx="6328756" cy="4396185"/>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0FAB1FAA-C63A-49DF-A7C2-3544350826F9}"/>
              </a:ext>
            </a:extLst>
          </p:cNvPr>
          <p:cNvSpPr>
            <a:spLocks noGrp="1"/>
          </p:cNvSpPr>
          <p:nvPr>
            <p:ph type="ctrTitle"/>
          </p:nvPr>
        </p:nvSpPr>
        <p:spPr>
          <a:xfrm>
            <a:off x="996112" y="1514264"/>
            <a:ext cx="5831819" cy="2880000"/>
          </a:xfrm>
        </p:spPr>
        <p:txBody>
          <a:bodyPr anchor="t" anchorCtr="0"/>
          <a:lstStyle>
            <a:lvl1pPr algn="l">
              <a:defRPr sz="6600">
                <a:solidFill>
                  <a:schemeClr val="tx2"/>
                </a:solidFill>
              </a:defRPr>
            </a:lvl1pPr>
          </a:lstStyle>
          <a:p>
            <a:r>
              <a:rPr lang="it-IT"/>
              <a:t>Fare clic per modificare lo stile del titolo dello schema</a:t>
            </a:r>
            <a:endParaRPr lang="en-US" dirty="0"/>
          </a:p>
        </p:txBody>
      </p:sp>
      <p:pic>
        <p:nvPicPr>
          <p:cNvPr id="5" name="Graphic 4">
            <a:extLst>
              <a:ext uri="{FF2B5EF4-FFF2-40B4-BE49-F238E27FC236}">
                <a16:creationId xmlns:a16="http://schemas.microsoft.com/office/drawing/2014/main" id="{50FC5985-3DD1-475A-9A7A-899F36FF6F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300" y="313438"/>
            <a:ext cx="786440" cy="316800"/>
          </a:xfrm>
          <a:prstGeom prst="rect">
            <a:avLst/>
          </a:prstGeom>
        </p:spPr>
      </p:pic>
    </p:spTree>
    <p:extLst>
      <p:ext uri="{BB962C8B-B14F-4D97-AF65-F5344CB8AC3E}">
        <p14:creationId xmlns:p14="http://schemas.microsoft.com/office/powerpoint/2010/main" val="4171462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D1985B1E-1660-49BE-A364-FD65E9A824E4}"/>
              </a:ext>
            </a:extLst>
          </p:cNvPr>
          <p:cNvSpPr>
            <a:spLocks noGrp="1"/>
          </p:cNvSpPr>
          <p:nvPr>
            <p:ph type="body" sz="quarter" idx="10"/>
          </p:nvPr>
        </p:nvSpPr>
        <p:spPr>
          <a:xfrm>
            <a:off x="749300" y="3653770"/>
            <a:ext cx="6255182" cy="1843088"/>
          </a:xfrm>
        </p:spPr>
        <p:txBody>
          <a:bodyPr anchor="b"/>
          <a:lstStyle>
            <a:lvl1pPr>
              <a:spcAft>
                <a:spcPts val="1000"/>
              </a:spcAft>
              <a:defRPr sz="1000" b="0">
                <a:solidFill>
                  <a:schemeClr val="bg1"/>
                </a:solidFill>
              </a:defRPr>
            </a:lvl1pPr>
            <a:lvl2pPr>
              <a:spcAft>
                <a:spcPts val="1000"/>
              </a:spcAft>
              <a:defRPr sz="1000" b="0">
                <a:solidFill>
                  <a:schemeClr val="bg1"/>
                </a:solidFill>
              </a:defRPr>
            </a:lvl2pPr>
          </a:lstStyle>
          <a:p>
            <a:pPr lvl="0"/>
            <a:r>
              <a:rPr lang="it-IT"/>
              <a:t>Fare clic per modificare gli stili del testo dello schema</a:t>
            </a:r>
          </a:p>
          <a:p>
            <a:pPr lvl="1"/>
            <a:r>
              <a:rPr lang="it-IT"/>
              <a:t>Secondo livello</a:t>
            </a:r>
          </a:p>
        </p:txBody>
      </p:sp>
      <p:sp>
        <p:nvSpPr>
          <p:cNvPr id="19" name="Text Placeholder 2">
            <a:extLst>
              <a:ext uri="{FF2B5EF4-FFF2-40B4-BE49-F238E27FC236}">
                <a16:creationId xmlns:a16="http://schemas.microsoft.com/office/drawing/2014/main" id="{001CDA1C-F627-459A-90F5-D005F62DAD19}"/>
              </a:ext>
            </a:extLst>
          </p:cNvPr>
          <p:cNvSpPr>
            <a:spLocks noGrp="1"/>
          </p:cNvSpPr>
          <p:nvPr>
            <p:ph type="body" sz="quarter" idx="14"/>
          </p:nvPr>
        </p:nvSpPr>
        <p:spPr>
          <a:xfrm>
            <a:off x="749300" y="3143887"/>
            <a:ext cx="2411738" cy="119064"/>
          </a:xfrm>
        </p:spPr>
        <p:txBody>
          <a:bodyPr/>
          <a:lstStyle>
            <a:lvl1pPr>
              <a:buFontTx/>
              <a:buNone/>
              <a:defRPr sz="1100" b="1">
                <a:solidFill>
                  <a:schemeClr val="bg1"/>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it-IT"/>
              <a:t>Fare clic per modificare gli stili del testo dello schema</a:t>
            </a:r>
          </a:p>
        </p:txBody>
      </p:sp>
      <p:grpSp>
        <p:nvGrpSpPr>
          <p:cNvPr id="20" name="Group 19">
            <a:extLst>
              <a:ext uri="{FF2B5EF4-FFF2-40B4-BE49-F238E27FC236}">
                <a16:creationId xmlns:a16="http://schemas.microsoft.com/office/drawing/2014/main" id="{2812FD72-0F35-45F5-B74D-16289A1CFE11}"/>
              </a:ext>
            </a:extLst>
          </p:cNvPr>
          <p:cNvGrpSpPr/>
          <p:nvPr userDrawn="1"/>
        </p:nvGrpSpPr>
        <p:grpSpPr>
          <a:xfrm>
            <a:off x="758764" y="2673451"/>
            <a:ext cx="2023200" cy="367957"/>
            <a:chOff x="998476" y="2881529"/>
            <a:chExt cx="2023200" cy="367957"/>
          </a:xfrm>
        </p:grpSpPr>
        <p:sp>
          <p:nvSpPr>
            <p:cNvPr id="21" name="Rectangle 20">
              <a:extLst>
                <a:ext uri="{FF2B5EF4-FFF2-40B4-BE49-F238E27FC236}">
                  <a16:creationId xmlns:a16="http://schemas.microsoft.com/office/drawing/2014/main" id="{7A2D3805-681D-401A-A75E-7BF75F6E4DE9}"/>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3" name="Rectangle 22">
              <a:extLst>
                <a:ext uri="{FF2B5EF4-FFF2-40B4-BE49-F238E27FC236}">
                  <a16:creationId xmlns:a16="http://schemas.microsoft.com/office/drawing/2014/main" id="{ADA6B90A-2EFA-40E9-8E98-E7A85B9BDBF5}"/>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5" name="Rectangle 24">
              <a:extLst>
                <a:ext uri="{FF2B5EF4-FFF2-40B4-BE49-F238E27FC236}">
                  <a16:creationId xmlns:a16="http://schemas.microsoft.com/office/drawing/2014/main" id="{94969AD0-CA30-4D5C-9D23-4DE41EC8D323}"/>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6" name="Rectangle 25">
              <a:extLst>
                <a:ext uri="{FF2B5EF4-FFF2-40B4-BE49-F238E27FC236}">
                  <a16:creationId xmlns:a16="http://schemas.microsoft.com/office/drawing/2014/main" id="{8FDAE824-136A-427F-8254-73315981D957}"/>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pic>
          <p:nvPicPr>
            <p:cNvPr id="27" name="Picture 26">
              <a:extLst>
                <a:ext uri="{FF2B5EF4-FFF2-40B4-BE49-F238E27FC236}">
                  <a16:creationId xmlns:a16="http://schemas.microsoft.com/office/drawing/2014/main" id="{D826BB31-9A6D-4607-868A-FEFC87B4D5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28" name="Picture 27" descr="Icon&#10;&#10;Description automatically generated">
              <a:extLst>
                <a:ext uri="{FF2B5EF4-FFF2-40B4-BE49-F238E27FC236}">
                  <a16:creationId xmlns:a16="http://schemas.microsoft.com/office/drawing/2014/main" id="{0B456461-26A1-4AFC-80F6-96BE97F835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29" name="Picture 28" descr="Logo&#10;&#10;Description automatically generated">
              <a:extLst>
                <a:ext uri="{FF2B5EF4-FFF2-40B4-BE49-F238E27FC236}">
                  <a16:creationId xmlns:a16="http://schemas.microsoft.com/office/drawing/2014/main" id="{4B8BA4C8-45B4-4148-8E7E-083AF84354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30" name="Picture 29" descr="Logo&#10;&#10;Description automatically generated">
              <a:extLst>
                <a:ext uri="{FF2B5EF4-FFF2-40B4-BE49-F238E27FC236}">
                  <a16:creationId xmlns:a16="http://schemas.microsoft.com/office/drawing/2014/main" id="{646EAAB2-DCE2-4D08-B4EC-2148F2A217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31" name="Picture 30" descr="Icon&#10;&#10;Description automatically generated">
              <a:extLst>
                <a:ext uri="{FF2B5EF4-FFF2-40B4-BE49-F238E27FC236}">
                  <a16:creationId xmlns:a16="http://schemas.microsoft.com/office/drawing/2014/main" id="{E5195ABE-35DE-428F-B59A-90B0FBAB614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16" name="Graphic 15">
            <a:extLst>
              <a:ext uri="{FF2B5EF4-FFF2-40B4-BE49-F238E27FC236}">
                <a16:creationId xmlns:a16="http://schemas.microsoft.com/office/drawing/2014/main" id="{1451B2DB-8DD3-4AA8-A8FE-1EC956920A7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49300" y="313438"/>
            <a:ext cx="786440" cy="316800"/>
          </a:xfrm>
          <a:prstGeom prst="rect">
            <a:avLst/>
          </a:prstGeom>
        </p:spPr>
      </p:pic>
    </p:spTree>
    <p:extLst>
      <p:ext uri="{BB962C8B-B14F-4D97-AF65-F5344CB8AC3E}">
        <p14:creationId xmlns:p14="http://schemas.microsoft.com/office/powerpoint/2010/main" val="3267273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48703AF1-229E-4220-A6D7-6F1010E1F9DE}"/>
              </a:ext>
            </a:extLst>
          </p:cNvPr>
          <p:cNvSpPr>
            <a:spLocks noGrp="1"/>
          </p:cNvSpPr>
          <p:nvPr>
            <p:ph type="body" sz="quarter" idx="10"/>
          </p:nvPr>
        </p:nvSpPr>
        <p:spPr>
          <a:xfrm>
            <a:off x="749300" y="3653770"/>
            <a:ext cx="6255182" cy="1843088"/>
          </a:xfrm>
        </p:spPr>
        <p:txBody>
          <a:bodyPr anchor="b"/>
          <a:lstStyle>
            <a:lvl1pPr>
              <a:spcAft>
                <a:spcPts val="1000"/>
              </a:spcAft>
              <a:defRPr sz="1000" b="0">
                <a:solidFill>
                  <a:schemeClr val="tx2"/>
                </a:solidFill>
              </a:defRPr>
            </a:lvl1pPr>
            <a:lvl2pPr>
              <a:spcAft>
                <a:spcPts val="1000"/>
              </a:spcAft>
              <a:defRPr sz="1000" b="0">
                <a:solidFill>
                  <a:schemeClr val="tx2"/>
                </a:solidFill>
              </a:defRPr>
            </a:lvl2pPr>
          </a:lstStyle>
          <a:p>
            <a:pPr lvl="0"/>
            <a:r>
              <a:rPr lang="it-IT"/>
              <a:t>Fare clic per modificare gli stili del testo dello schema</a:t>
            </a:r>
          </a:p>
          <a:p>
            <a:pPr lvl="1"/>
            <a:r>
              <a:rPr lang="it-IT"/>
              <a:t>Secondo livello</a:t>
            </a:r>
          </a:p>
        </p:txBody>
      </p:sp>
      <p:sp>
        <p:nvSpPr>
          <p:cNvPr id="24" name="Text Placeholder 2">
            <a:extLst>
              <a:ext uri="{FF2B5EF4-FFF2-40B4-BE49-F238E27FC236}">
                <a16:creationId xmlns:a16="http://schemas.microsoft.com/office/drawing/2014/main" id="{87D5B914-BBA3-4307-88FA-B6F082A8C4C5}"/>
              </a:ext>
            </a:extLst>
          </p:cNvPr>
          <p:cNvSpPr>
            <a:spLocks noGrp="1"/>
          </p:cNvSpPr>
          <p:nvPr>
            <p:ph type="body" sz="quarter" idx="14"/>
          </p:nvPr>
        </p:nvSpPr>
        <p:spPr>
          <a:xfrm>
            <a:off x="749300" y="3143887"/>
            <a:ext cx="2411738" cy="119064"/>
          </a:xfrm>
        </p:spPr>
        <p:txBody>
          <a:bodyPr/>
          <a:lstStyle>
            <a:lvl1pPr>
              <a:buFontTx/>
              <a:buNone/>
              <a:defRPr sz="11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it-IT"/>
              <a:t>Fare clic per modificare gli stili del testo dello schema</a:t>
            </a:r>
          </a:p>
        </p:txBody>
      </p:sp>
      <p:grpSp>
        <p:nvGrpSpPr>
          <p:cNvPr id="33" name="Group 32">
            <a:extLst>
              <a:ext uri="{FF2B5EF4-FFF2-40B4-BE49-F238E27FC236}">
                <a16:creationId xmlns:a16="http://schemas.microsoft.com/office/drawing/2014/main" id="{9C968751-5BD4-4F0E-97F6-671CE2A65096}"/>
              </a:ext>
            </a:extLst>
          </p:cNvPr>
          <p:cNvGrpSpPr/>
          <p:nvPr userDrawn="1"/>
        </p:nvGrpSpPr>
        <p:grpSpPr>
          <a:xfrm>
            <a:off x="758764" y="2673451"/>
            <a:ext cx="2023200" cy="367957"/>
            <a:chOff x="998476" y="2881529"/>
            <a:chExt cx="2023200" cy="367957"/>
          </a:xfrm>
        </p:grpSpPr>
        <p:sp>
          <p:nvSpPr>
            <p:cNvPr id="34" name="Rectangle 33">
              <a:extLst>
                <a:ext uri="{FF2B5EF4-FFF2-40B4-BE49-F238E27FC236}">
                  <a16:creationId xmlns:a16="http://schemas.microsoft.com/office/drawing/2014/main" id="{C48AF7AA-2323-4E05-B7FE-1B766F9A3BF6}"/>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tx2"/>
                </a:solidFill>
              </a:endParaRPr>
            </a:p>
          </p:txBody>
        </p:sp>
        <p:sp>
          <p:nvSpPr>
            <p:cNvPr id="35" name="Rectangle 34">
              <a:extLst>
                <a:ext uri="{FF2B5EF4-FFF2-40B4-BE49-F238E27FC236}">
                  <a16:creationId xmlns:a16="http://schemas.microsoft.com/office/drawing/2014/main" id="{CFC7802C-1EDC-4B64-B608-F59CDA55C17D}"/>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tx2"/>
                </a:solidFill>
              </a:endParaRPr>
            </a:p>
          </p:txBody>
        </p:sp>
        <p:sp>
          <p:nvSpPr>
            <p:cNvPr id="36" name="Rectangle 35">
              <a:extLst>
                <a:ext uri="{FF2B5EF4-FFF2-40B4-BE49-F238E27FC236}">
                  <a16:creationId xmlns:a16="http://schemas.microsoft.com/office/drawing/2014/main" id="{90FECBAF-CC9D-453B-BC2D-6EA886A5E5C6}"/>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tx2"/>
                </a:solidFill>
              </a:endParaRPr>
            </a:p>
          </p:txBody>
        </p:sp>
        <p:sp>
          <p:nvSpPr>
            <p:cNvPr id="37" name="Rectangle 36">
              <a:extLst>
                <a:ext uri="{FF2B5EF4-FFF2-40B4-BE49-F238E27FC236}">
                  <a16:creationId xmlns:a16="http://schemas.microsoft.com/office/drawing/2014/main" id="{97D8C5C4-5B44-4F30-B505-2358C97ACD76}"/>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tx2"/>
                </a:solidFill>
              </a:endParaRPr>
            </a:p>
          </p:txBody>
        </p:sp>
        <p:pic>
          <p:nvPicPr>
            <p:cNvPr id="38" name="Picture 37">
              <a:extLst>
                <a:ext uri="{FF2B5EF4-FFF2-40B4-BE49-F238E27FC236}">
                  <a16:creationId xmlns:a16="http://schemas.microsoft.com/office/drawing/2014/main" id="{626BC3BC-0FF0-4B64-A515-849E92F05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39" name="Picture 38" descr="Icon&#10;&#10;Description automatically generated">
              <a:extLst>
                <a:ext uri="{FF2B5EF4-FFF2-40B4-BE49-F238E27FC236}">
                  <a16:creationId xmlns:a16="http://schemas.microsoft.com/office/drawing/2014/main" id="{991803D8-89D9-4F6E-8703-13BDCEDB1E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40" name="Picture 39" descr="Logo&#10;&#10;Description automatically generated">
              <a:extLst>
                <a:ext uri="{FF2B5EF4-FFF2-40B4-BE49-F238E27FC236}">
                  <a16:creationId xmlns:a16="http://schemas.microsoft.com/office/drawing/2014/main" id="{86CA3C48-34BF-4C7B-8A42-4AAD74D77C9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41" name="Picture 40" descr="Logo&#10;&#10;Description automatically generated">
              <a:extLst>
                <a:ext uri="{FF2B5EF4-FFF2-40B4-BE49-F238E27FC236}">
                  <a16:creationId xmlns:a16="http://schemas.microsoft.com/office/drawing/2014/main" id="{2B75B2EB-060D-4C02-94B7-A95DBD3B584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42" name="Picture 41" descr="Icon&#10;&#10;Description automatically generated">
              <a:extLst>
                <a:ext uri="{FF2B5EF4-FFF2-40B4-BE49-F238E27FC236}">
                  <a16:creationId xmlns:a16="http://schemas.microsoft.com/office/drawing/2014/main" id="{4DBBF1BF-CC7E-4A07-B330-E94D9D3323B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17" name="Graphic 16">
            <a:extLst>
              <a:ext uri="{FF2B5EF4-FFF2-40B4-BE49-F238E27FC236}">
                <a16:creationId xmlns:a16="http://schemas.microsoft.com/office/drawing/2014/main" id="{C42B2CC1-3453-431E-BEB1-143BFA0FE57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49300" y="313438"/>
            <a:ext cx="786440" cy="316800"/>
          </a:xfrm>
          <a:prstGeom prst="rect">
            <a:avLst/>
          </a:prstGeom>
        </p:spPr>
      </p:pic>
    </p:spTree>
    <p:extLst>
      <p:ext uri="{BB962C8B-B14F-4D97-AF65-F5344CB8AC3E}">
        <p14:creationId xmlns:p14="http://schemas.microsoft.com/office/powerpoint/2010/main" val="4245711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2400" y="432000"/>
            <a:ext cx="7639200" cy="518400"/>
          </a:xfrm>
        </p:spPr>
        <p:txBody>
          <a:bodyPr/>
          <a:lstStyle>
            <a:lvl1pPr>
              <a:defRPr/>
            </a:lvl1pPr>
          </a:lstStyle>
          <a:p>
            <a:r>
              <a:rPr lang="en-US" dirty="0"/>
              <a:t>Colors</a:t>
            </a:r>
          </a:p>
        </p:txBody>
      </p:sp>
      <p:grpSp>
        <p:nvGrpSpPr>
          <p:cNvPr id="70" name="Group 69">
            <a:extLst>
              <a:ext uri="{FF2B5EF4-FFF2-40B4-BE49-F238E27FC236}">
                <a16:creationId xmlns:a16="http://schemas.microsoft.com/office/drawing/2014/main" id="{776C0DF8-CB7F-4230-9D44-7CB4AED8B8ED}"/>
              </a:ext>
            </a:extLst>
          </p:cNvPr>
          <p:cNvGrpSpPr/>
          <p:nvPr userDrawn="1"/>
        </p:nvGrpSpPr>
        <p:grpSpPr>
          <a:xfrm>
            <a:off x="744537" y="1202500"/>
            <a:ext cx="7654927" cy="4602988"/>
            <a:chOff x="744537" y="1404112"/>
            <a:chExt cx="7654927" cy="4602988"/>
          </a:xfrm>
        </p:grpSpPr>
        <p:sp>
          <p:nvSpPr>
            <p:cNvPr id="71" name="TextBox 70">
              <a:extLst>
                <a:ext uri="{FF2B5EF4-FFF2-40B4-BE49-F238E27FC236}">
                  <a16:creationId xmlns:a16="http://schemas.microsoft.com/office/drawing/2014/main" id="{362C133A-7CBE-4E5B-AFE4-7F9401AA74B4}"/>
                </a:ext>
              </a:extLst>
            </p:cNvPr>
            <p:cNvSpPr txBox="1"/>
            <p:nvPr userDrawn="1"/>
          </p:nvSpPr>
          <p:spPr>
            <a:xfrm>
              <a:off x="749944" y="1435485"/>
              <a:ext cx="1364046" cy="138499"/>
            </a:xfrm>
            <a:prstGeom prst="rect">
              <a:avLst/>
            </a:prstGeom>
            <a:noFill/>
          </p:spPr>
          <p:txBody>
            <a:bodyPr wrap="square" lIns="0" tIns="0" rIns="0" bIns="0" rtlCol="0">
              <a:spAutoFit/>
            </a:bodyPr>
            <a:lstStyle/>
            <a:p>
              <a:pPr algn="l">
                <a:spcAft>
                  <a:spcPts val="600"/>
                </a:spcAft>
              </a:pPr>
              <a:r>
                <a:rPr lang="en-US" sz="900" b="1" dirty="0">
                  <a:solidFill>
                    <a:sysClr val="windowText" lastClr="000000"/>
                  </a:solidFill>
                </a:rPr>
                <a:t>Primary Colors</a:t>
              </a:r>
            </a:p>
          </p:txBody>
        </p:sp>
        <p:sp>
          <p:nvSpPr>
            <p:cNvPr id="72" name="TextBox 71">
              <a:extLst>
                <a:ext uri="{FF2B5EF4-FFF2-40B4-BE49-F238E27FC236}">
                  <a16:creationId xmlns:a16="http://schemas.microsoft.com/office/drawing/2014/main" id="{419F5A81-9ABA-469A-96AA-ED9A83E23E35}"/>
                </a:ext>
              </a:extLst>
            </p:cNvPr>
            <p:cNvSpPr txBox="1"/>
            <p:nvPr userDrawn="1"/>
          </p:nvSpPr>
          <p:spPr>
            <a:xfrm>
              <a:off x="2320350" y="1435485"/>
              <a:ext cx="1648146" cy="276999"/>
            </a:xfrm>
            <a:prstGeom prst="rect">
              <a:avLst/>
            </a:prstGeom>
            <a:noFill/>
          </p:spPr>
          <p:txBody>
            <a:bodyPr wrap="square" lIns="0" tIns="0" rIns="0" bIns="0" rtlCol="0">
              <a:spAutoFit/>
            </a:bodyPr>
            <a:lstStyle/>
            <a:p>
              <a:pPr algn="l">
                <a:spcAft>
                  <a:spcPts val="600"/>
                </a:spcAft>
              </a:pPr>
              <a:r>
                <a:rPr lang="en-US" sz="900" b="1" dirty="0">
                  <a:solidFill>
                    <a:sysClr val="windowText" lastClr="000000"/>
                  </a:solidFill>
                </a:rPr>
                <a:t>Accent Colors for Infographics and charts only</a:t>
              </a:r>
            </a:p>
          </p:txBody>
        </p:sp>
        <p:sp>
          <p:nvSpPr>
            <p:cNvPr id="73" name="TextBox 72">
              <a:extLst>
                <a:ext uri="{FF2B5EF4-FFF2-40B4-BE49-F238E27FC236}">
                  <a16:creationId xmlns:a16="http://schemas.microsoft.com/office/drawing/2014/main" id="{99406836-A1F7-4015-B19B-C16A01E3E1AE}"/>
                </a:ext>
              </a:extLst>
            </p:cNvPr>
            <p:cNvSpPr txBox="1"/>
            <p:nvPr userDrawn="1"/>
          </p:nvSpPr>
          <p:spPr>
            <a:xfrm>
              <a:off x="4154808" y="1435485"/>
              <a:ext cx="1500577" cy="276999"/>
            </a:xfrm>
            <a:prstGeom prst="rect">
              <a:avLst/>
            </a:prstGeom>
            <a:noFill/>
          </p:spPr>
          <p:txBody>
            <a:bodyPr wrap="square" lIns="0" tIns="0" rIns="0" bIns="0" rtlCol="0">
              <a:spAutoFit/>
            </a:bodyPr>
            <a:lstStyle/>
            <a:p>
              <a:pPr algn="l">
                <a:spcAft>
                  <a:spcPts val="600"/>
                </a:spcAft>
              </a:pPr>
              <a:r>
                <a:rPr lang="en-US" sz="900" b="1" dirty="0">
                  <a:solidFill>
                    <a:sysClr val="windowText" lastClr="000000"/>
                  </a:solidFill>
                </a:rPr>
                <a:t>Neutrals for Infographics and charts only </a:t>
              </a:r>
            </a:p>
          </p:txBody>
        </p:sp>
        <p:sp>
          <p:nvSpPr>
            <p:cNvPr id="74" name="Rectangle 73">
              <a:extLst>
                <a:ext uri="{FF2B5EF4-FFF2-40B4-BE49-F238E27FC236}">
                  <a16:creationId xmlns:a16="http://schemas.microsoft.com/office/drawing/2014/main" id="{CF877036-FE72-4696-B0AD-6BD40CC985DD}"/>
                </a:ext>
              </a:extLst>
            </p:cNvPr>
            <p:cNvSpPr/>
            <p:nvPr userDrawn="1"/>
          </p:nvSpPr>
          <p:spPr>
            <a:xfrm>
              <a:off x="5717541" y="2801733"/>
              <a:ext cx="839614"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900" dirty="0">
                <a:solidFill>
                  <a:schemeClr val="bg1"/>
                </a:solidFill>
              </a:endParaRPr>
            </a:p>
          </p:txBody>
        </p:sp>
        <p:sp>
          <p:nvSpPr>
            <p:cNvPr id="75" name="Rectangle 74">
              <a:extLst>
                <a:ext uri="{FF2B5EF4-FFF2-40B4-BE49-F238E27FC236}">
                  <a16:creationId xmlns:a16="http://schemas.microsoft.com/office/drawing/2014/main" id="{986ED9ED-3DEC-4D94-8B8C-17464971774B}"/>
                </a:ext>
              </a:extLst>
            </p:cNvPr>
            <p:cNvSpPr/>
            <p:nvPr userDrawn="1"/>
          </p:nvSpPr>
          <p:spPr>
            <a:xfrm>
              <a:off x="6940598" y="2801733"/>
              <a:ext cx="839614"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900" dirty="0">
                <a:solidFill>
                  <a:schemeClr val="bg1"/>
                </a:solidFill>
              </a:endParaRPr>
            </a:p>
          </p:txBody>
        </p:sp>
        <p:sp>
          <p:nvSpPr>
            <p:cNvPr id="76" name="TextBox 75">
              <a:extLst>
                <a:ext uri="{FF2B5EF4-FFF2-40B4-BE49-F238E27FC236}">
                  <a16:creationId xmlns:a16="http://schemas.microsoft.com/office/drawing/2014/main" id="{487A30E0-5BBC-4EAC-83DA-92BA46D9EC09}"/>
                </a:ext>
              </a:extLst>
            </p:cNvPr>
            <p:cNvSpPr txBox="1"/>
            <p:nvPr userDrawn="1"/>
          </p:nvSpPr>
          <p:spPr>
            <a:xfrm>
              <a:off x="5717541" y="3257608"/>
              <a:ext cx="977837" cy="237066"/>
            </a:xfrm>
            <a:prstGeom prst="rect">
              <a:avLst/>
            </a:prstGeom>
            <a:noFill/>
          </p:spPr>
          <p:txBody>
            <a:bodyPr wrap="square" lIns="0" tIns="0" rIns="0" bIns="0" rtlCol="0" anchor="ctr">
              <a:noAutofit/>
            </a:bodyPr>
            <a:lstStyle/>
            <a:p>
              <a:pPr algn="l">
                <a:spcAft>
                  <a:spcPts val="600"/>
                </a:spcAft>
              </a:pPr>
              <a:r>
                <a:rPr lang="en-GB" sz="900" dirty="0"/>
                <a:t>Purple/Cobalt gradient</a:t>
              </a:r>
            </a:p>
          </p:txBody>
        </p:sp>
        <p:sp>
          <p:nvSpPr>
            <p:cNvPr id="77" name="TextBox 76">
              <a:extLst>
                <a:ext uri="{FF2B5EF4-FFF2-40B4-BE49-F238E27FC236}">
                  <a16:creationId xmlns:a16="http://schemas.microsoft.com/office/drawing/2014/main" id="{EE7E0D93-0BC3-4624-A6A2-3C73C86E4C51}"/>
                </a:ext>
              </a:extLst>
            </p:cNvPr>
            <p:cNvSpPr txBox="1"/>
            <p:nvPr userDrawn="1"/>
          </p:nvSpPr>
          <p:spPr>
            <a:xfrm>
              <a:off x="6925663" y="3257608"/>
              <a:ext cx="1065542" cy="237066"/>
            </a:xfrm>
            <a:prstGeom prst="rect">
              <a:avLst/>
            </a:prstGeom>
            <a:noFill/>
          </p:spPr>
          <p:txBody>
            <a:bodyPr wrap="square" lIns="0" tIns="0" rIns="0" bIns="0" rtlCol="0" anchor="ctr">
              <a:noAutofit/>
            </a:bodyPr>
            <a:lstStyle/>
            <a:p>
              <a:pPr algn="l">
                <a:spcAft>
                  <a:spcPts val="600"/>
                </a:spcAft>
              </a:pPr>
              <a:r>
                <a:rPr lang="en-GB" sz="900" dirty="0"/>
                <a:t>Pacific/Light Blue gradient</a:t>
              </a:r>
            </a:p>
          </p:txBody>
        </p:sp>
        <p:sp>
          <p:nvSpPr>
            <p:cNvPr id="78" name="TextBox 77">
              <a:extLst>
                <a:ext uri="{FF2B5EF4-FFF2-40B4-BE49-F238E27FC236}">
                  <a16:creationId xmlns:a16="http://schemas.microsoft.com/office/drawing/2014/main" id="{73BD7847-1146-4421-9F83-1DDEA46E5499}"/>
                </a:ext>
              </a:extLst>
            </p:cNvPr>
            <p:cNvSpPr txBox="1"/>
            <p:nvPr userDrawn="1"/>
          </p:nvSpPr>
          <p:spPr>
            <a:xfrm>
              <a:off x="5717541" y="1404112"/>
              <a:ext cx="2681922" cy="1300356"/>
            </a:xfrm>
            <a:prstGeom prst="rect">
              <a:avLst/>
            </a:prstGeom>
            <a:noFill/>
          </p:spPr>
          <p:txBody>
            <a:bodyPr wrap="square" lIns="0" tIns="0" rIns="0" bIns="0" rtlCol="0">
              <a:spAutoFit/>
            </a:bodyPr>
            <a:lstStyle/>
            <a:p>
              <a:pPr algn="l">
                <a:spcAft>
                  <a:spcPts val="300"/>
                </a:spcAft>
              </a:pPr>
              <a:r>
                <a:rPr lang="en-US" sz="900" b="1" dirty="0">
                  <a:solidFill>
                    <a:sysClr val="windowText" lastClr="000000"/>
                  </a:solidFill>
                </a:rPr>
                <a:t>Gradients</a:t>
              </a:r>
            </a:p>
            <a:p>
              <a:pPr marL="171450" indent="-171450" algn="l">
                <a:spcAft>
                  <a:spcPts val="300"/>
                </a:spcAft>
                <a:buFont typeface="Arial" panose="020B0604020202020204" pitchFamily="34" charset="0"/>
                <a:buChar char="•"/>
              </a:pPr>
              <a:r>
                <a:rPr lang="en-GB" sz="900" b="0" dirty="0">
                  <a:solidFill>
                    <a:sysClr val="windowText" lastClr="000000"/>
                  </a:solidFill>
                </a:rPr>
                <a:t>The </a:t>
              </a:r>
              <a:r>
                <a:rPr lang="en-GB" sz="900" b="0" dirty="0" err="1">
                  <a:solidFill>
                    <a:sysClr val="windowText" lastClr="000000"/>
                  </a:solidFill>
                </a:rPr>
                <a:t>colors</a:t>
              </a:r>
              <a:r>
                <a:rPr lang="en-GB" sz="900" b="0" dirty="0">
                  <a:solidFill>
                    <a:sysClr val="windowText" lastClr="000000"/>
                  </a:solidFill>
                </a:rPr>
                <a:t> are applied at both ends of the gradient, at 0% and 100% locations</a:t>
              </a:r>
            </a:p>
            <a:p>
              <a:pPr marL="171450" indent="-171450" algn="l">
                <a:spcAft>
                  <a:spcPts val="300"/>
                </a:spcAft>
                <a:buFont typeface="Arial" panose="020B0604020202020204" pitchFamily="34" charset="0"/>
                <a:buChar char="•"/>
              </a:pPr>
              <a:r>
                <a:rPr lang="en-GB" sz="900" b="0" dirty="0">
                  <a:solidFill>
                    <a:sysClr val="windowText" lastClr="000000"/>
                  </a:solidFill>
                </a:rPr>
                <a:t>The mid-point is at 50%</a:t>
              </a:r>
            </a:p>
            <a:p>
              <a:pPr marL="171450" indent="-171450" algn="l">
                <a:spcAft>
                  <a:spcPts val="300"/>
                </a:spcAft>
                <a:buFont typeface="Arial" panose="020B0604020202020204" pitchFamily="34" charset="0"/>
                <a:buChar char="•"/>
              </a:pPr>
              <a:r>
                <a:rPr lang="en-GB" sz="900" b="0" dirty="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GB" sz="900" b="0" dirty="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GB" sz="900" b="0" dirty="0">
                  <a:solidFill>
                    <a:sysClr val="windowText" lastClr="000000"/>
                  </a:solidFill>
                </a:rPr>
                <a:t>Do not create new gradients; use only the gradients shown here</a:t>
              </a:r>
              <a:endParaRPr lang="en-US" sz="900" b="0" dirty="0">
                <a:solidFill>
                  <a:sysClr val="windowText" lastClr="000000"/>
                </a:solidFill>
              </a:endParaRPr>
            </a:p>
          </p:txBody>
        </p:sp>
        <p:sp>
          <p:nvSpPr>
            <p:cNvPr id="79" name="Rectangle 78">
              <a:extLst>
                <a:ext uri="{FF2B5EF4-FFF2-40B4-BE49-F238E27FC236}">
                  <a16:creationId xmlns:a16="http://schemas.microsoft.com/office/drawing/2014/main" id="{1C6CCCB6-A62E-421C-8B92-2C3D7D91FA2B}"/>
                </a:ext>
              </a:extLst>
            </p:cNvPr>
            <p:cNvSpPr>
              <a:spLocks/>
            </p:cNvSpPr>
            <p:nvPr userDrawn="1"/>
          </p:nvSpPr>
          <p:spPr>
            <a:xfrm>
              <a:off x="744537" y="2323989"/>
              <a:ext cx="498229"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80" name="Rectangle 79">
              <a:extLst>
                <a:ext uri="{FF2B5EF4-FFF2-40B4-BE49-F238E27FC236}">
                  <a16:creationId xmlns:a16="http://schemas.microsoft.com/office/drawing/2014/main" id="{B5D058D9-891A-45C6-A859-A91512DC49C3}"/>
                </a:ext>
              </a:extLst>
            </p:cNvPr>
            <p:cNvSpPr>
              <a:spLocks/>
            </p:cNvSpPr>
            <p:nvPr userDrawn="1"/>
          </p:nvSpPr>
          <p:spPr>
            <a:xfrm>
              <a:off x="744537" y="1809427"/>
              <a:ext cx="498229"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81" name="Rectangle 80">
              <a:extLst>
                <a:ext uri="{FF2B5EF4-FFF2-40B4-BE49-F238E27FC236}">
                  <a16:creationId xmlns:a16="http://schemas.microsoft.com/office/drawing/2014/main" id="{3CFCE92B-420F-45F6-AAA2-1516D93CBA5A}"/>
                </a:ext>
              </a:extLst>
            </p:cNvPr>
            <p:cNvSpPr>
              <a:spLocks/>
            </p:cNvSpPr>
            <p:nvPr userDrawn="1"/>
          </p:nvSpPr>
          <p:spPr>
            <a:xfrm>
              <a:off x="744537" y="2838550"/>
              <a:ext cx="498229"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12</a:t>
              </a:r>
            </a:p>
            <a:p>
              <a:pPr algn="ctr"/>
              <a:r>
                <a:rPr lang="en-GB" sz="800" dirty="0">
                  <a:solidFill>
                    <a:schemeClr val="bg1"/>
                  </a:solidFill>
                </a:rPr>
                <a:t>35</a:t>
              </a:r>
            </a:p>
            <a:p>
              <a:pPr algn="ctr"/>
              <a:r>
                <a:rPr lang="en-GB" sz="800" dirty="0">
                  <a:solidFill>
                    <a:schemeClr val="bg1"/>
                  </a:solidFill>
                </a:rPr>
                <a:t>60</a:t>
              </a:r>
            </a:p>
          </p:txBody>
        </p:sp>
        <p:sp>
          <p:nvSpPr>
            <p:cNvPr id="82" name="Rectangle 81">
              <a:extLst>
                <a:ext uri="{FF2B5EF4-FFF2-40B4-BE49-F238E27FC236}">
                  <a16:creationId xmlns:a16="http://schemas.microsoft.com/office/drawing/2014/main" id="{ED579963-1F54-4CA1-9885-8DE06B6BDEE7}"/>
                </a:ext>
              </a:extLst>
            </p:cNvPr>
            <p:cNvSpPr>
              <a:spLocks/>
            </p:cNvSpPr>
            <p:nvPr userDrawn="1"/>
          </p:nvSpPr>
          <p:spPr>
            <a:xfrm>
              <a:off x="744537" y="3353112"/>
              <a:ext cx="498229"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172</a:t>
              </a:r>
            </a:p>
            <a:p>
              <a:pPr algn="ctr"/>
              <a:r>
                <a:rPr lang="en-GB" sz="800" dirty="0">
                  <a:solidFill>
                    <a:sysClr val="windowText" lastClr="000000"/>
                  </a:solidFill>
                </a:rPr>
                <a:t>234</a:t>
              </a:r>
            </a:p>
            <a:p>
              <a:pPr algn="ctr"/>
              <a:r>
                <a:rPr lang="en-GB" sz="800" dirty="0">
                  <a:solidFill>
                    <a:sysClr val="windowText" lastClr="000000"/>
                  </a:solidFill>
                </a:rPr>
                <a:t>255</a:t>
              </a:r>
            </a:p>
          </p:txBody>
        </p:sp>
        <p:sp>
          <p:nvSpPr>
            <p:cNvPr id="83" name="Rectangle 82">
              <a:extLst>
                <a:ext uri="{FF2B5EF4-FFF2-40B4-BE49-F238E27FC236}">
                  <a16:creationId xmlns:a16="http://schemas.microsoft.com/office/drawing/2014/main" id="{3DA19530-1311-4D20-BD92-B6FC885822DF}"/>
                </a:ext>
              </a:extLst>
            </p:cNvPr>
            <p:cNvSpPr>
              <a:spLocks/>
            </p:cNvSpPr>
            <p:nvPr userDrawn="1"/>
          </p:nvSpPr>
          <p:spPr>
            <a:xfrm>
              <a:off x="2320350" y="1809934"/>
              <a:ext cx="498229"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84" name="Rectangle 83">
              <a:extLst>
                <a:ext uri="{FF2B5EF4-FFF2-40B4-BE49-F238E27FC236}">
                  <a16:creationId xmlns:a16="http://schemas.microsoft.com/office/drawing/2014/main" id="{7183D8E7-0722-484A-BD0E-DD999D047EF7}"/>
                </a:ext>
              </a:extLst>
            </p:cNvPr>
            <p:cNvSpPr>
              <a:spLocks/>
            </p:cNvSpPr>
            <p:nvPr userDrawn="1"/>
          </p:nvSpPr>
          <p:spPr>
            <a:xfrm>
              <a:off x="744537" y="3864167"/>
              <a:ext cx="498229"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85" name="Rectangle 84">
              <a:extLst>
                <a:ext uri="{FF2B5EF4-FFF2-40B4-BE49-F238E27FC236}">
                  <a16:creationId xmlns:a16="http://schemas.microsoft.com/office/drawing/2014/main" id="{658E84B9-8D1C-413E-9BD1-604A69C5BF43}"/>
                </a:ext>
              </a:extLst>
            </p:cNvPr>
            <p:cNvSpPr>
              <a:spLocks/>
            </p:cNvSpPr>
            <p:nvPr userDrawn="1"/>
          </p:nvSpPr>
          <p:spPr>
            <a:xfrm>
              <a:off x="744537" y="4378727"/>
              <a:ext cx="498229"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86" name="Rectangle 85">
              <a:extLst>
                <a:ext uri="{FF2B5EF4-FFF2-40B4-BE49-F238E27FC236}">
                  <a16:creationId xmlns:a16="http://schemas.microsoft.com/office/drawing/2014/main" id="{20712A97-0EBF-48ED-9307-8D30E643F322}"/>
                </a:ext>
              </a:extLst>
            </p:cNvPr>
            <p:cNvSpPr>
              <a:spLocks/>
            </p:cNvSpPr>
            <p:nvPr userDrawn="1"/>
          </p:nvSpPr>
          <p:spPr>
            <a:xfrm>
              <a:off x="744537" y="4886895"/>
              <a:ext cx="498229"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87" name="TextBox 86">
              <a:extLst>
                <a:ext uri="{FF2B5EF4-FFF2-40B4-BE49-F238E27FC236}">
                  <a16:creationId xmlns:a16="http://schemas.microsoft.com/office/drawing/2014/main" id="{7A808690-D620-4682-876A-6A2BE5D2CC7B}"/>
                </a:ext>
              </a:extLst>
            </p:cNvPr>
            <p:cNvSpPr txBox="1"/>
            <p:nvPr userDrawn="1"/>
          </p:nvSpPr>
          <p:spPr>
            <a:xfrm>
              <a:off x="1340827" y="2971948"/>
              <a:ext cx="561051" cy="153888"/>
            </a:xfrm>
            <a:prstGeom prst="rect">
              <a:avLst/>
            </a:prstGeom>
            <a:noFill/>
          </p:spPr>
          <p:txBody>
            <a:bodyPr wrap="none" lIns="0" tIns="0" rIns="0" bIns="0" rtlCol="0" anchor="ctr">
              <a:spAutoFit/>
            </a:bodyPr>
            <a:lstStyle/>
            <a:p>
              <a:pPr algn="l">
                <a:spcAft>
                  <a:spcPts val="600"/>
                </a:spcAft>
              </a:pPr>
              <a:r>
                <a:rPr lang="en-GB" sz="1000" dirty="0"/>
                <a:t>Dark Blue</a:t>
              </a:r>
            </a:p>
          </p:txBody>
        </p:sp>
        <p:sp>
          <p:nvSpPr>
            <p:cNvPr id="88" name="TextBox 87">
              <a:extLst>
                <a:ext uri="{FF2B5EF4-FFF2-40B4-BE49-F238E27FC236}">
                  <a16:creationId xmlns:a16="http://schemas.microsoft.com/office/drawing/2014/main" id="{8BF2206E-5916-42EC-86DA-75CD68782D8A}"/>
                </a:ext>
              </a:extLst>
            </p:cNvPr>
            <p:cNvSpPr txBox="1"/>
            <p:nvPr userDrawn="1"/>
          </p:nvSpPr>
          <p:spPr>
            <a:xfrm>
              <a:off x="1340827" y="1949834"/>
              <a:ext cx="652423" cy="153888"/>
            </a:xfrm>
            <a:prstGeom prst="rect">
              <a:avLst/>
            </a:prstGeom>
            <a:noFill/>
          </p:spPr>
          <p:txBody>
            <a:bodyPr wrap="none" lIns="0" tIns="0" rIns="0" bIns="0" rtlCol="0" anchor="ctr">
              <a:spAutoFit/>
            </a:bodyPr>
            <a:lstStyle/>
            <a:p>
              <a:pPr algn="l">
                <a:spcAft>
                  <a:spcPts val="600"/>
                </a:spcAft>
              </a:pPr>
              <a:r>
                <a:rPr lang="en-GB" sz="1000" dirty="0"/>
                <a:t>KPMG blue</a:t>
              </a:r>
            </a:p>
          </p:txBody>
        </p:sp>
        <p:sp>
          <p:nvSpPr>
            <p:cNvPr id="89" name="TextBox 88">
              <a:extLst>
                <a:ext uri="{FF2B5EF4-FFF2-40B4-BE49-F238E27FC236}">
                  <a16:creationId xmlns:a16="http://schemas.microsoft.com/office/drawing/2014/main" id="{03341ADC-EF47-4A44-9591-5318DB1CE7C2}"/>
                </a:ext>
              </a:extLst>
            </p:cNvPr>
            <p:cNvSpPr txBox="1"/>
            <p:nvPr userDrawn="1"/>
          </p:nvSpPr>
          <p:spPr>
            <a:xfrm>
              <a:off x="1340827" y="3483005"/>
              <a:ext cx="565861" cy="153888"/>
            </a:xfrm>
            <a:prstGeom prst="rect">
              <a:avLst/>
            </a:prstGeom>
            <a:noFill/>
          </p:spPr>
          <p:txBody>
            <a:bodyPr wrap="none" lIns="0" tIns="0" rIns="0" bIns="0" rtlCol="0" anchor="ctr">
              <a:spAutoFit/>
            </a:bodyPr>
            <a:lstStyle/>
            <a:p>
              <a:pPr algn="l">
                <a:spcAft>
                  <a:spcPts val="600"/>
                </a:spcAft>
              </a:pPr>
              <a:r>
                <a:rPr lang="en-GB" sz="1000" dirty="0"/>
                <a:t>Light Blue</a:t>
              </a:r>
            </a:p>
          </p:txBody>
        </p:sp>
        <p:sp>
          <p:nvSpPr>
            <p:cNvPr id="90" name="TextBox 89">
              <a:extLst>
                <a:ext uri="{FF2B5EF4-FFF2-40B4-BE49-F238E27FC236}">
                  <a16:creationId xmlns:a16="http://schemas.microsoft.com/office/drawing/2014/main" id="{6CF26BF6-AD26-4C72-9939-9C5E73242966}"/>
                </a:ext>
              </a:extLst>
            </p:cNvPr>
            <p:cNvSpPr txBox="1"/>
            <p:nvPr userDrawn="1"/>
          </p:nvSpPr>
          <p:spPr>
            <a:xfrm>
              <a:off x="2970266" y="1936324"/>
              <a:ext cx="254878" cy="153888"/>
            </a:xfrm>
            <a:prstGeom prst="rect">
              <a:avLst/>
            </a:prstGeom>
            <a:noFill/>
          </p:spPr>
          <p:txBody>
            <a:bodyPr wrap="none" lIns="0" tIns="0" rIns="0" bIns="0" rtlCol="0" anchor="ctr">
              <a:spAutoFit/>
            </a:bodyPr>
            <a:lstStyle/>
            <a:p>
              <a:pPr algn="l">
                <a:spcAft>
                  <a:spcPts val="600"/>
                </a:spcAft>
              </a:pPr>
              <a:r>
                <a:rPr lang="en-GB" sz="1000" dirty="0"/>
                <a:t>Blue</a:t>
              </a:r>
            </a:p>
          </p:txBody>
        </p:sp>
        <p:sp>
          <p:nvSpPr>
            <p:cNvPr id="91" name="TextBox 90">
              <a:extLst>
                <a:ext uri="{FF2B5EF4-FFF2-40B4-BE49-F238E27FC236}">
                  <a16:creationId xmlns:a16="http://schemas.microsoft.com/office/drawing/2014/main" id="{0459E1A9-B702-403A-BD2F-57F91FC0850B}"/>
                </a:ext>
              </a:extLst>
            </p:cNvPr>
            <p:cNvSpPr txBox="1"/>
            <p:nvPr userDrawn="1"/>
          </p:nvSpPr>
          <p:spPr>
            <a:xfrm>
              <a:off x="1340827" y="2460891"/>
              <a:ext cx="658835" cy="153888"/>
            </a:xfrm>
            <a:prstGeom prst="rect">
              <a:avLst/>
            </a:prstGeom>
            <a:noFill/>
          </p:spPr>
          <p:txBody>
            <a:bodyPr wrap="none" lIns="0" tIns="0" rIns="0" bIns="0" rtlCol="0" anchor="ctr">
              <a:spAutoFit/>
            </a:bodyPr>
            <a:lstStyle/>
            <a:p>
              <a:pPr algn="l">
                <a:spcAft>
                  <a:spcPts val="600"/>
                </a:spcAft>
              </a:pPr>
              <a:r>
                <a:rPr lang="en-GB" sz="1000" dirty="0"/>
                <a:t>Cobalt Blue</a:t>
              </a:r>
            </a:p>
          </p:txBody>
        </p:sp>
        <p:sp>
          <p:nvSpPr>
            <p:cNvPr id="92" name="TextBox 91">
              <a:extLst>
                <a:ext uri="{FF2B5EF4-FFF2-40B4-BE49-F238E27FC236}">
                  <a16:creationId xmlns:a16="http://schemas.microsoft.com/office/drawing/2014/main" id="{01FFEA28-D780-43D0-8B75-8A5B4F306580}"/>
                </a:ext>
              </a:extLst>
            </p:cNvPr>
            <p:cNvSpPr txBox="1"/>
            <p:nvPr userDrawn="1"/>
          </p:nvSpPr>
          <p:spPr>
            <a:xfrm>
              <a:off x="1340827" y="3993446"/>
              <a:ext cx="666849" cy="153888"/>
            </a:xfrm>
            <a:prstGeom prst="rect">
              <a:avLst/>
            </a:prstGeom>
            <a:noFill/>
          </p:spPr>
          <p:txBody>
            <a:bodyPr wrap="none" lIns="0" tIns="0" rIns="0" bIns="0" rtlCol="0" anchor="ctr">
              <a:spAutoFit/>
            </a:bodyPr>
            <a:lstStyle/>
            <a:p>
              <a:pPr algn="l">
                <a:spcAft>
                  <a:spcPts val="600"/>
                </a:spcAft>
              </a:pPr>
              <a:r>
                <a:rPr lang="en-GB" sz="1000" dirty="0"/>
                <a:t>Pacific Blue</a:t>
              </a:r>
            </a:p>
          </p:txBody>
        </p:sp>
        <p:sp>
          <p:nvSpPr>
            <p:cNvPr id="93" name="TextBox 92">
              <a:extLst>
                <a:ext uri="{FF2B5EF4-FFF2-40B4-BE49-F238E27FC236}">
                  <a16:creationId xmlns:a16="http://schemas.microsoft.com/office/drawing/2014/main" id="{9A53432A-20E1-4268-9964-4BCDE38F90DA}"/>
                </a:ext>
              </a:extLst>
            </p:cNvPr>
            <p:cNvSpPr txBox="1"/>
            <p:nvPr userDrawn="1"/>
          </p:nvSpPr>
          <p:spPr>
            <a:xfrm>
              <a:off x="1340827" y="4504503"/>
              <a:ext cx="368691" cy="153888"/>
            </a:xfrm>
            <a:prstGeom prst="rect">
              <a:avLst/>
            </a:prstGeom>
            <a:noFill/>
          </p:spPr>
          <p:txBody>
            <a:bodyPr wrap="none" lIns="0" tIns="0" rIns="0" bIns="0" rtlCol="0" anchor="ctr">
              <a:spAutoFit/>
            </a:bodyPr>
            <a:lstStyle/>
            <a:p>
              <a:pPr algn="l">
                <a:spcAft>
                  <a:spcPts val="600"/>
                </a:spcAft>
              </a:pPr>
              <a:r>
                <a:rPr lang="en-GB" sz="1000" dirty="0"/>
                <a:t>Purple</a:t>
              </a:r>
            </a:p>
          </p:txBody>
        </p:sp>
        <p:sp>
          <p:nvSpPr>
            <p:cNvPr id="94" name="TextBox 93">
              <a:extLst>
                <a:ext uri="{FF2B5EF4-FFF2-40B4-BE49-F238E27FC236}">
                  <a16:creationId xmlns:a16="http://schemas.microsoft.com/office/drawing/2014/main" id="{89D315D0-7F8B-4022-94B4-A3A5E2968BDF}"/>
                </a:ext>
              </a:extLst>
            </p:cNvPr>
            <p:cNvSpPr txBox="1"/>
            <p:nvPr userDrawn="1"/>
          </p:nvSpPr>
          <p:spPr>
            <a:xfrm>
              <a:off x="1340827" y="5015563"/>
              <a:ext cx="248466" cy="153888"/>
            </a:xfrm>
            <a:prstGeom prst="rect">
              <a:avLst/>
            </a:prstGeom>
            <a:noFill/>
          </p:spPr>
          <p:txBody>
            <a:bodyPr wrap="none" lIns="0" tIns="0" rIns="0" bIns="0" rtlCol="0" anchor="ctr">
              <a:spAutoFit/>
            </a:bodyPr>
            <a:lstStyle/>
            <a:p>
              <a:pPr algn="l">
                <a:spcAft>
                  <a:spcPts val="600"/>
                </a:spcAft>
              </a:pPr>
              <a:r>
                <a:rPr lang="en-GB" sz="1000" dirty="0"/>
                <a:t>Pink</a:t>
              </a:r>
            </a:p>
          </p:txBody>
        </p:sp>
        <p:sp>
          <p:nvSpPr>
            <p:cNvPr id="95" name="Rectangle 94">
              <a:extLst>
                <a:ext uri="{FF2B5EF4-FFF2-40B4-BE49-F238E27FC236}">
                  <a16:creationId xmlns:a16="http://schemas.microsoft.com/office/drawing/2014/main" id="{DAFDED92-DA92-44E3-BF97-0BB5BEDB60B5}"/>
                </a:ext>
              </a:extLst>
            </p:cNvPr>
            <p:cNvSpPr>
              <a:spLocks/>
            </p:cNvSpPr>
            <p:nvPr userDrawn="1"/>
          </p:nvSpPr>
          <p:spPr>
            <a:xfrm>
              <a:off x="2320350" y="2320484"/>
              <a:ext cx="498229"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96" name="Rectangle 95">
              <a:extLst>
                <a:ext uri="{FF2B5EF4-FFF2-40B4-BE49-F238E27FC236}">
                  <a16:creationId xmlns:a16="http://schemas.microsoft.com/office/drawing/2014/main" id="{9DF0DC60-6AAA-4012-BC41-FEB6F2083843}"/>
                </a:ext>
              </a:extLst>
            </p:cNvPr>
            <p:cNvSpPr>
              <a:spLocks/>
            </p:cNvSpPr>
            <p:nvPr userDrawn="1"/>
          </p:nvSpPr>
          <p:spPr>
            <a:xfrm>
              <a:off x="2320350" y="2835046"/>
              <a:ext cx="498229"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97" name="Rectangle 96">
              <a:extLst>
                <a:ext uri="{FF2B5EF4-FFF2-40B4-BE49-F238E27FC236}">
                  <a16:creationId xmlns:a16="http://schemas.microsoft.com/office/drawing/2014/main" id="{0F299589-C66B-4B3A-9741-4F7829CE59D0}"/>
                </a:ext>
              </a:extLst>
            </p:cNvPr>
            <p:cNvSpPr>
              <a:spLocks/>
            </p:cNvSpPr>
            <p:nvPr userDrawn="1"/>
          </p:nvSpPr>
          <p:spPr>
            <a:xfrm>
              <a:off x="2320350" y="3349607"/>
              <a:ext cx="498229"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sp>
          <p:nvSpPr>
            <p:cNvPr id="98" name="Rectangle 97">
              <a:extLst>
                <a:ext uri="{FF2B5EF4-FFF2-40B4-BE49-F238E27FC236}">
                  <a16:creationId xmlns:a16="http://schemas.microsoft.com/office/drawing/2014/main" id="{52FE2735-8D0F-4605-AB23-F14C511A3CB5}"/>
                </a:ext>
              </a:extLst>
            </p:cNvPr>
            <p:cNvSpPr>
              <a:spLocks/>
            </p:cNvSpPr>
            <p:nvPr userDrawn="1"/>
          </p:nvSpPr>
          <p:spPr>
            <a:xfrm>
              <a:off x="2320350" y="3864169"/>
              <a:ext cx="498229"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255</a:t>
              </a:r>
            </a:p>
            <a:p>
              <a:pPr algn="ctr"/>
              <a:r>
                <a:rPr lang="en-GB" sz="800" dirty="0">
                  <a:solidFill>
                    <a:sysClr val="windowText" lastClr="000000"/>
                  </a:solidFill>
                </a:rPr>
                <a:t>163</a:t>
              </a:r>
            </a:p>
            <a:p>
              <a:pPr algn="ctr"/>
              <a:r>
                <a:rPr lang="en-GB" sz="800" dirty="0">
                  <a:solidFill>
                    <a:sysClr val="windowText" lastClr="000000"/>
                  </a:solidFill>
                </a:rPr>
                <a:t>218</a:t>
              </a:r>
            </a:p>
          </p:txBody>
        </p:sp>
        <p:sp>
          <p:nvSpPr>
            <p:cNvPr id="99" name="Rectangle 98">
              <a:extLst>
                <a:ext uri="{FF2B5EF4-FFF2-40B4-BE49-F238E27FC236}">
                  <a16:creationId xmlns:a16="http://schemas.microsoft.com/office/drawing/2014/main" id="{D9AA833D-4796-467A-A8D3-36A44F8B419A}"/>
                </a:ext>
              </a:extLst>
            </p:cNvPr>
            <p:cNvSpPr>
              <a:spLocks/>
            </p:cNvSpPr>
            <p:nvPr userDrawn="1"/>
          </p:nvSpPr>
          <p:spPr>
            <a:xfrm>
              <a:off x="2320350" y="4378729"/>
              <a:ext cx="498229"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100" name="Rectangle 99">
              <a:extLst>
                <a:ext uri="{FF2B5EF4-FFF2-40B4-BE49-F238E27FC236}">
                  <a16:creationId xmlns:a16="http://schemas.microsoft.com/office/drawing/2014/main" id="{80B4CC58-C2B8-4895-BBA4-4C98E6335604}"/>
                </a:ext>
              </a:extLst>
            </p:cNvPr>
            <p:cNvSpPr>
              <a:spLocks/>
            </p:cNvSpPr>
            <p:nvPr userDrawn="1"/>
          </p:nvSpPr>
          <p:spPr>
            <a:xfrm>
              <a:off x="2320350" y="4886897"/>
              <a:ext cx="498229"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101" name="Rectangle 100">
              <a:extLst>
                <a:ext uri="{FF2B5EF4-FFF2-40B4-BE49-F238E27FC236}">
                  <a16:creationId xmlns:a16="http://schemas.microsoft.com/office/drawing/2014/main" id="{1A30DAEA-20F7-49DD-B942-EB7B18B95BA6}"/>
                </a:ext>
              </a:extLst>
            </p:cNvPr>
            <p:cNvSpPr>
              <a:spLocks/>
            </p:cNvSpPr>
            <p:nvPr userDrawn="1"/>
          </p:nvSpPr>
          <p:spPr>
            <a:xfrm>
              <a:off x="2320350" y="5401457"/>
              <a:ext cx="498229"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accent3"/>
                  </a:solidFill>
                </a:rPr>
                <a:t>99</a:t>
              </a:r>
            </a:p>
            <a:p>
              <a:pPr algn="ctr"/>
              <a:r>
                <a:rPr lang="en-GB" sz="800" dirty="0">
                  <a:solidFill>
                    <a:schemeClr val="accent3"/>
                  </a:solidFill>
                </a:rPr>
                <a:t>235</a:t>
              </a:r>
            </a:p>
            <a:p>
              <a:pPr algn="ctr"/>
              <a:r>
                <a:rPr lang="en-GB" sz="800" dirty="0">
                  <a:solidFill>
                    <a:schemeClr val="accent3"/>
                  </a:solidFill>
                </a:rPr>
                <a:t>218</a:t>
              </a:r>
            </a:p>
          </p:txBody>
        </p:sp>
        <p:sp>
          <p:nvSpPr>
            <p:cNvPr id="102" name="TextBox 101">
              <a:extLst>
                <a:ext uri="{FF2B5EF4-FFF2-40B4-BE49-F238E27FC236}">
                  <a16:creationId xmlns:a16="http://schemas.microsoft.com/office/drawing/2014/main" id="{C382E5F3-A502-4315-9260-ADA858E5164A}"/>
                </a:ext>
              </a:extLst>
            </p:cNvPr>
            <p:cNvSpPr txBox="1"/>
            <p:nvPr userDrawn="1"/>
          </p:nvSpPr>
          <p:spPr>
            <a:xfrm>
              <a:off x="2970266" y="3483005"/>
              <a:ext cx="554639" cy="153888"/>
            </a:xfrm>
            <a:prstGeom prst="rect">
              <a:avLst/>
            </a:prstGeom>
            <a:noFill/>
          </p:spPr>
          <p:txBody>
            <a:bodyPr wrap="none" lIns="0" tIns="0" rIns="0" bIns="0" rtlCol="0" anchor="ctr">
              <a:spAutoFit/>
            </a:bodyPr>
            <a:lstStyle/>
            <a:p>
              <a:pPr algn="l">
                <a:spcAft>
                  <a:spcPts val="600"/>
                </a:spcAft>
              </a:pPr>
              <a:r>
                <a:rPr lang="en-GB" sz="1000" dirty="0"/>
                <a:t>Dark Pink</a:t>
              </a:r>
            </a:p>
          </p:txBody>
        </p:sp>
        <p:sp>
          <p:nvSpPr>
            <p:cNvPr id="103" name="TextBox 102">
              <a:extLst>
                <a:ext uri="{FF2B5EF4-FFF2-40B4-BE49-F238E27FC236}">
                  <a16:creationId xmlns:a16="http://schemas.microsoft.com/office/drawing/2014/main" id="{A76D41E5-06BB-42BE-B99A-BE923E405C80}"/>
                </a:ext>
              </a:extLst>
            </p:cNvPr>
            <p:cNvSpPr txBox="1"/>
            <p:nvPr userDrawn="1"/>
          </p:nvSpPr>
          <p:spPr>
            <a:xfrm>
              <a:off x="2970266" y="2460891"/>
              <a:ext cx="674865" cy="153888"/>
            </a:xfrm>
            <a:prstGeom prst="rect">
              <a:avLst/>
            </a:prstGeom>
            <a:noFill/>
          </p:spPr>
          <p:txBody>
            <a:bodyPr wrap="none" lIns="0" tIns="0" rIns="0" bIns="0" rtlCol="0" anchor="ctr">
              <a:spAutoFit/>
            </a:bodyPr>
            <a:lstStyle/>
            <a:p>
              <a:pPr algn="l">
                <a:spcAft>
                  <a:spcPts val="600"/>
                </a:spcAft>
              </a:pPr>
              <a:r>
                <a:rPr lang="en-GB" sz="1000" dirty="0"/>
                <a:t>Dark Purple</a:t>
              </a:r>
            </a:p>
          </p:txBody>
        </p:sp>
        <p:sp>
          <p:nvSpPr>
            <p:cNvPr id="104" name="TextBox 103">
              <a:extLst>
                <a:ext uri="{FF2B5EF4-FFF2-40B4-BE49-F238E27FC236}">
                  <a16:creationId xmlns:a16="http://schemas.microsoft.com/office/drawing/2014/main" id="{25921892-7372-4910-8E0B-FD6C97196335}"/>
                </a:ext>
              </a:extLst>
            </p:cNvPr>
            <p:cNvSpPr txBox="1"/>
            <p:nvPr userDrawn="1"/>
          </p:nvSpPr>
          <p:spPr>
            <a:xfrm>
              <a:off x="2970266" y="3994062"/>
              <a:ext cx="559449" cy="153888"/>
            </a:xfrm>
            <a:prstGeom prst="rect">
              <a:avLst/>
            </a:prstGeom>
            <a:noFill/>
          </p:spPr>
          <p:txBody>
            <a:bodyPr wrap="none" lIns="0" tIns="0" rIns="0" bIns="0" rtlCol="0" anchor="ctr">
              <a:spAutoFit/>
            </a:bodyPr>
            <a:lstStyle/>
            <a:p>
              <a:pPr algn="l">
                <a:spcAft>
                  <a:spcPts val="600"/>
                </a:spcAft>
              </a:pPr>
              <a:r>
                <a:rPr lang="en-GB" sz="1000" dirty="0"/>
                <a:t>Light Pink</a:t>
              </a:r>
            </a:p>
          </p:txBody>
        </p:sp>
        <p:sp>
          <p:nvSpPr>
            <p:cNvPr id="105" name="TextBox 104">
              <a:extLst>
                <a:ext uri="{FF2B5EF4-FFF2-40B4-BE49-F238E27FC236}">
                  <a16:creationId xmlns:a16="http://schemas.microsoft.com/office/drawing/2014/main" id="{61EC2F8D-4F64-4E72-9513-0ECCDADBDF16}"/>
                </a:ext>
              </a:extLst>
            </p:cNvPr>
            <p:cNvSpPr txBox="1"/>
            <p:nvPr userDrawn="1"/>
          </p:nvSpPr>
          <p:spPr>
            <a:xfrm>
              <a:off x="2970266" y="4505119"/>
              <a:ext cx="660437" cy="153888"/>
            </a:xfrm>
            <a:prstGeom prst="rect">
              <a:avLst/>
            </a:prstGeom>
            <a:noFill/>
          </p:spPr>
          <p:txBody>
            <a:bodyPr wrap="none" lIns="0" tIns="0" rIns="0" bIns="0" rtlCol="0" anchor="ctr">
              <a:spAutoFit/>
            </a:bodyPr>
            <a:lstStyle/>
            <a:p>
              <a:pPr algn="l">
                <a:spcAft>
                  <a:spcPts val="600"/>
                </a:spcAft>
              </a:pPr>
              <a:r>
                <a:rPr lang="en-GB" sz="1000" dirty="0"/>
                <a:t>Dark Green</a:t>
              </a:r>
            </a:p>
          </p:txBody>
        </p:sp>
        <p:sp>
          <p:nvSpPr>
            <p:cNvPr id="106" name="TextBox 105">
              <a:extLst>
                <a:ext uri="{FF2B5EF4-FFF2-40B4-BE49-F238E27FC236}">
                  <a16:creationId xmlns:a16="http://schemas.microsoft.com/office/drawing/2014/main" id="{55241AE1-B726-4425-9FA5-6179218F2926}"/>
                </a:ext>
              </a:extLst>
            </p:cNvPr>
            <p:cNvSpPr txBox="1"/>
            <p:nvPr userDrawn="1"/>
          </p:nvSpPr>
          <p:spPr>
            <a:xfrm>
              <a:off x="2970266" y="2971948"/>
              <a:ext cx="679673" cy="153888"/>
            </a:xfrm>
            <a:prstGeom prst="rect">
              <a:avLst/>
            </a:prstGeom>
            <a:noFill/>
          </p:spPr>
          <p:txBody>
            <a:bodyPr wrap="none" lIns="0" tIns="0" rIns="0" bIns="0" rtlCol="0" anchor="ctr">
              <a:spAutoFit/>
            </a:bodyPr>
            <a:lstStyle/>
            <a:p>
              <a:pPr algn="l">
                <a:spcAft>
                  <a:spcPts val="600"/>
                </a:spcAft>
              </a:pPr>
              <a:r>
                <a:rPr lang="en-GB" sz="1000" dirty="0"/>
                <a:t>Light Purple</a:t>
              </a:r>
            </a:p>
          </p:txBody>
        </p:sp>
        <p:sp>
          <p:nvSpPr>
            <p:cNvPr id="107" name="TextBox 106">
              <a:extLst>
                <a:ext uri="{FF2B5EF4-FFF2-40B4-BE49-F238E27FC236}">
                  <a16:creationId xmlns:a16="http://schemas.microsoft.com/office/drawing/2014/main" id="{FA9D7BC8-9853-4E94-802A-3732004B1BD8}"/>
                </a:ext>
              </a:extLst>
            </p:cNvPr>
            <p:cNvSpPr txBox="1"/>
            <p:nvPr userDrawn="1"/>
          </p:nvSpPr>
          <p:spPr>
            <a:xfrm>
              <a:off x="2970266" y="5016176"/>
              <a:ext cx="354264" cy="153888"/>
            </a:xfrm>
            <a:prstGeom prst="rect">
              <a:avLst/>
            </a:prstGeom>
            <a:noFill/>
          </p:spPr>
          <p:txBody>
            <a:bodyPr wrap="none" lIns="0" tIns="0" rIns="0" bIns="0" rtlCol="0" anchor="ctr">
              <a:spAutoFit/>
            </a:bodyPr>
            <a:lstStyle/>
            <a:p>
              <a:pPr algn="l">
                <a:spcAft>
                  <a:spcPts val="600"/>
                </a:spcAft>
              </a:pPr>
              <a:r>
                <a:rPr lang="en-GB" sz="1000" dirty="0"/>
                <a:t>Green</a:t>
              </a:r>
            </a:p>
          </p:txBody>
        </p:sp>
        <p:sp>
          <p:nvSpPr>
            <p:cNvPr id="108" name="TextBox 107">
              <a:extLst>
                <a:ext uri="{FF2B5EF4-FFF2-40B4-BE49-F238E27FC236}">
                  <a16:creationId xmlns:a16="http://schemas.microsoft.com/office/drawing/2014/main" id="{62F0856A-D0B6-411F-BD17-3A7E9E4653C6}"/>
                </a:ext>
              </a:extLst>
            </p:cNvPr>
            <p:cNvSpPr txBox="1"/>
            <p:nvPr userDrawn="1"/>
          </p:nvSpPr>
          <p:spPr>
            <a:xfrm>
              <a:off x="2970266" y="5527233"/>
              <a:ext cx="665247" cy="153888"/>
            </a:xfrm>
            <a:prstGeom prst="rect">
              <a:avLst/>
            </a:prstGeom>
            <a:noFill/>
          </p:spPr>
          <p:txBody>
            <a:bodyPr wrap="none" lIns="0" tIns="0" rIns="0" bIns="0" rtlCol="0" anchor="ctr">
              <a:spAutoFit/>
            </a:bodyPr>
            <a:lstStyle/>
            <a:p>
              <a:pPr algn="l">
                <a:spcAft>
                  <a:spcPts val="600"/>
                </a:spcAft>
              </a:pPr>
              <a:r>
                <a:rPr lang="en-GB" sz="1000" dirty="0"/>
                <a:t>Light Green</a:t>
              </a:r>
            </a:p>
          </p:txBody>
        </p:sp>
        <p:sp>
          <p:nvSpPr>
            <p:cNvPr id="109" name="Rectangle 108">
              <a:extLst>
                <a:ext uri="{FF2B5EF4-FFF2-40B4-BE49-F238E27FC236}">
                  <a16:creationId xmlns:a16="http://schemas.microsoft.com/office/drawing/2014/main" id="{CFF7DC62-449A-46BE-9480-648C6AC62E33}"/>
                </a:ext>
              </a:extLst>
            </p:cNvPr>
            <p:cNvSpPr>
              <a:spLocks/>
            </p:cNvSpPr>
            <p:nvPr userDrawn="1"/>
          </p:nvSpPr>
          <p:spPr>
            <a:xfrm>
              <a:off x="4154808" y="1809427"/>
              <a:ext cx="498229"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51</a:t>
              </a:r>
            </a:p>
            <a:p>
              <a:pPr algn="ctr"/>
              <a:r>
                <a:rPr lang="en-GB" sz="800" dirty="0">
                  <a:solidFill>
                    <a:schemeClr val="bg1"/>
                  </a:solidFill>
                </a:rPr>
                <a:t>51</a:t>
              </a:r>
            </a:p>
            <a:p>
              <a:pPr algn="ctr"/>
              <a:r>
                <a:rPr lang="en-GB" sz="800" dirty="0">
                  <a:solidFill>
                    <a:schemeClr val="bg1"/>
                  </a:solidFill>
                </a:rPr>
                <a:t>51</a:t>
              </a:r>
            </a:p>
          </p:txBody>
        </p:sp>
        <p:sp>
          <p:nvSpPr>
            <p:cNvPr id="110" name="Rectangle 109">
              <a:extLst>
                <a:ext uri="{FF2B5EF4-FFF2-40B4-BE49-F238E27FC236}">
                  <a16:creationId xmlns:a16="http://schemas.microsoft.com/office/drawing/2014/main" id="{FF7F36D4-41F9-421F-B858-4D031CF8AD2A}"/>
                </a:ext>
              </a:extLst>
            </p:cNvPr>
            <p:cNvSpPr>
              <a:spLocks/>
            </p:cNvSpPr>
            <p:nvPr userDrawn="1"/>
          </p:nvSpPr>
          <p:spPr>
            <a:xfrm>
              <a:off x="4154808" y="2323989"/>
              <a:ext cx="498229"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endParaRPr lang="en-GB" sz="800" dirty="0">
                <a:solidFill>
                  <a:schemeClr val="bg1"/>
                </a:solidFill>
              </a:endParaRPr>
            </a:p>
          </p:txBody>
        </p:sp>
        <p:sp>
          <p:nvSpPr>
            <p:cNvPr id="111" name="Rectangle 110">
              <a:extLst>
                <a:ext uri="{FF2B5EF4-FFF2-40B4-BE49-F238E27FC236}">
                  <a16:creationId xmlns:a16="http://schemas.microsoft.com/office/drawing/2014/main" id="{49C027AB-2023-4797-A6C6-0F32261F1F42}"/>
                </a:ext>
              </a:extLst>
            </p:cNvPr>
            <p:cNvSpPr>
              <a:spLocks/>
            </p:cNvSpPr>
            <p:nvPr userDrawn="1"/>
          </p:nvSpPr>
          <p:spPr>
            <a:xfrm>
              <a:off x="4154808" y="2838550"/>
              <a:ext cx="498229"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152</a:t>
              </a:r>
            </a:p>
            <a:p>
              <a:pPr algn="ctr"/>
              <a:r>
                <a:rPr lang="en-GB" sz="800" dirty="0">
                  <a:solidFill>
                    <a:schemeClr val="bg1"/>
                  </a:solidFill>
                </a:rPr>
                <a:t>152</a:t>
              </a:r>
            </a:p>
            <a:p>
              <a:pPr algn="ctr"/>
              <a:r>
                <a:rPr lang="en-GB" sz="800" dirty="0">
                  <a:solidFill>
                    <a:schemeClr val="bg1"/>
                  </a:solidFill>
                </a:rPr>
                <a:t>152</a:t>
              </a:r>
            </a:p>
          </p:txBody>
        </p:sp>
        <p:sp>
          <p:nvSpPr>
            <p:cNvPr id="112" name="Rectangle 111">
              <a:extLst>
                <a:ext uri="{FF2B5EF4-FFF2-40B4-BE49-F238E27FC236}">
                  <a16:creationId xmlns:a16="http://schemas.microsoft.com/office/drawing/2014/main" id="{8EDDA08F-D939-4AA6-A048-6EE74A4100BD}"/>
                </a:ext>
              </a:extLst>
            </p:cNvPr>
            <p:cNvSpPr>
              <a:spLocks/>
            </p:cNvSpPr>
            <p:nvPr userDrawn="1"/>
          </p:nvSpPr>
          <p:spPr>
            <a:xfrm>
              <a:off x="4154808" y="3353112"/>
              <a:ext cx="498229"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178</a:t>
              </a:r>
            </a:p>
            <a:p>
              <a:pPr algn="ctr"/>
              <a:r>
                <a:rPr lang="en-GB" sz="800" dirty="0">
                  <a:solidFill>
                    <a:sysClr val="windowText" lastClr="000000"/>
                  </a:solidFill>
                </a:rPr>
                <a:t>178</a:t>
              </a:r>
            </a:p>
            <a:p>
              <a:pPr algn="ctr"/>
              <a:r>
                <a:rPr lang="en-GB" sz="800" dirty="0">
                  <a:solidFill>
                    <a:sysClr val="windowText" lastClr="000000"/>
                  </a:solidFill>
                </a:rPr>
                <a:t>178</a:t>
              </a:r>
            </a:p>
          </p:txBody>
        </p:sp>
        <p:sp>
          <p:nvSpPr>
            <p:cNvPr id="113" name="Rectangle 112">
              <a:extLst>
                <a:ext uri="{FF2B5EF4-FFF2-40B4-BE49-F238E27FC236}">
                  <a16:creationId xmlns:a16="http://schemas.microsoft.com/office/drawing/2014/main" id="{E2188C3B-F549-4E44-8958-F9047CA58F04}"/>
                </a:ext>
              </a:extLst>
            </p:cNvPr>
            <p:cNvSpPr>
              <a:spLocks/>
            </p:cNvSpPr>
            <p:nvPr userDrawn="1"/>
          </p:nvSpPr>
          <p:spPr>
            <a:xfrm>
              <a:off x="4154808" y="3867672"/>
              <a:ext cx="498229"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229</a:t>
              </a:r>
            </a:p>
            <a:p>
              <a:pPr algn="ctr"/>
              <a:r>
                <a:rPr lang="en-GB" sz="800" dirty="0">
                  <a:solidFill>
                    <a:schemeClr val="tx1"/>
                  </a:solidFill>
                </a:rPr>
                <a:t>229</a:t>
              </a:r>
            </a:p>
            <a:p>
              <a:pPr algn="ctr"/>
              <a:r>
                <a:rPr lang="en-GB" sz="800" dirty="0">
                  <a:solidFill>
                    <a:schemeClr val="tx1"/>
                  </a:solidFill>
                </a:rPr>
                <a:t>229</a:t>
              </a:r>
            </a:p>
          </p:txBody>
        </p:sp>
        <p:sp>
          <p:nvSpPr>
            <p:cNvPr id="114" name="TextBox 113">
              <a:extLst>
                <a:ext uri="{FF2B5EF4-FFF2-40B4-BE49-F238E27FC236}">
                  <a16:creationId xmlns:a16="http://schemas.microsoft.com/office/drawing/2014/main" id="{0EB82386-0F1E-41EF-929D-05279349ADC6}"/>
                </a:ext>
              </a:extLst>
            </p:cNvPr>
            <p:cNvSpPr txBox="1"/>
            <p:nvPr userDrawn="1"/>
          </p:nvSpPr>
          <p:spPr>
            <a:xfrm>
              <a:off x="4768579" y="2971948"/>
              <a:ext cx="383118" cy="153888"/>
            </a:xfrm>
            <a:prstGeom prst="rect">
              <a:avLst/>
            </a:prstGeom>
            <a:noFill/>
          </p:spPr>
          <p:txBody>
            <a:bodyPr wrap="none" lIns="0" tIns="0" rIns="0" bIns="0" rtlCol="0" anchor="ctr">
              <a:spAutoFit/>
            </a:bodyPr>
            <a:lstStyle/>
            <a:p>
              <a:pPr algn="l">
                <a:spcAft>
                  <a:spcPts val="600"/>
                </a:spcAft>
              </a:pPr>
              <a:r>
                <a:rPr lang="en-GB" sz="1000" dirty="0"/>
                <a:t>Grey 3</a:t>
              </a:r>
            </a:p>
          </p:txBody>
        </p:sp>
        <p:sp>
          <p:nvSpPr>
            <p:cNvPr id="115" name="TextBox 114">
              <a:extLst>
                <a:ext uri="{FF2B5EF4-FFF2-40B4-BE49-F238E27FC236}">
                  <a16:creationId xmlns:a16="http://schemas.microsoft.com/office/drawing/2014/main" id="{EC20A092-D558-460A-8DF3-266167F42A07}"/>
                </a:ext>
              </a:extLst>
            </p:cNvPr>
            <p:cNvSpPr txBox="1"/>
            <p:nvPr userDrawn="1"/>
          </p:nvSpPr>
          <p:spPr>
            <a:xfrm>
              <a:off x="4768579" y="1949834"/>
              <a:ext cx="383118" cy="153888"/>
            </a:xfrm>
            <a:prstGeom prst="rect">
              <a:avLst/>
            </a:prstGeom>
            <a:noFill/>
          </p:spPr>
          <p:txBody>
            <a:bodyPr wrap="none" lIns="0" tIns="0" rIns="0" bIns="0" rtlCol="0" anchor="ctr">
              <a:spAutoFit/>
            </a:bodyPr>
            <a:lstStyle/>
            <a:p>
              <a:pPr algn="l">
                <a:spcAft>
                  <a:spcPts val="600"/>
                </a:spcAft>
              </a:pPr>
              <a:r>
                <a:rPr lang="en-GB" sz="1000" dirty="0"/>
                <a:t>Grey 1</a:t>
              </a:r>
            </a:p>
          </p:txBody>
        </p:sp>
        <p:sp>
          <p:nvSpPr>
            <p:cNvPr id="116" name="TextBox 115">
              <a:extLst>
                <a:ext uri="{FF2B5EF4-FFF2-40B4-BE49-F238E27FC236}">
                  <a16:creationId xmlns:a16="http://schemas.microsoft.com/office/drawing/2014/main" id="{E1AAB55F-39D1-4037-89D1-93434C33032F}"/>
                </a:ext>
              </a:extLst>
            </p:cNvPr>
            <p:cNvSpPr txBox="1"/>
            <p:nvPr userDrawn="1"/>
          </p:nvSpPr>
          <p:spPr>
            <a:xfrm>
              <a:off x="4768579" y="3483005"/>
              <a:ext cx="383118" cy="153888"/>
            </a:xfrm>
            <a:prstGeom prst="rect">
              <a:avLst/>
            </a:prstGeom>
            <a:noFill/>
          </p:spPr>
          <p:txBody>
            <a:bodyPr wrap="none" lIns="0" tIns="0" rIns="0" bIns="0" rtlCol="0" anchor="ctr">
              <a:spAutoFit/>
            </a:bodyPr>
            <a:lstStyle/>
            <a:p>
              <a:pPr algn="l">
                <a:spcAft>
                  <a:spcPts val="600"/>
                </a:spcAft>
              </a:pPr>
              <a:r>
                <a:rPr lang="en-GB" sz="1000" dirty="0"/>
                <a:t>Grey 4</a:t>
              </a:r>
            </a:p>
          </p:txBody>
        </p:sp>
        <p:sp>
          <p:nvSpPr>
            <p:cNvPr id="117" name="TextBox 116">
              <a:extLst>
                <a:ext uri="{FF2B5EF4-FFF2-40B4-BE49-F238E27FC236}">
                  <a16:creationId xmlns:a16="http://schemas.microsoft.com/office/drawing/2014/main" id="{0EB3A36F-88B2-4970-B3BC-AEB77002E7FC}"/>
                </a:ext>
              </a:extLst>
            </p:cNvPr>
            <p:cNvSpPr txBox="1"/>
            <p:nvPr userDrawn="1"/>
          </p:nvSpPr>
          <p:spPr>
            <a:xfrm>
              <a:off x="4768579" y="3994062"/>
              <a:ext cx="383118" cy="153888"/>
            </a:xfrm>
            <a:prstGeom prst="rect">
              <a:avLst/>
            </a:prstGeom>
            <a:noFill/>
          </p:spPr>
          <p:txBody>
            <a:bodyPr wrap="none" lIns="0" tIns="0" rIns="0" bIns="0" rtlCol="0" anchor="ctr">
              <a:spAutoFit/>
            </a:bodyPr>
            <a:lstStyle/>
            <a:p>
              <a:pPr algn="l">
                <a:spcAft>
                  <a:spcPts val="600"/>
                </a:spcAft>
              </a:pPr>
              <a:r>
                <a:rPr lang="en-GB" sz="1000" dirty="0"/>
                <a:t>Grey 5</a:t>
              </a:r>
            </a:p>
          </p:txBody>
        </p:sp>
        <p:sp>
          <p:nvSpPr>
            <p:cNvPr id="118" name="TextBox 117">
              <a:extLst>
                <a:ext uri="{FF2B5EF4-FFF2-40B4-BE49-F238E27FC236}">
                  <a16:creationId xmlns:a16="http://schemas.microsoft.com/office/drawing/2014/main" id="{ABBE1CC0-B972-46C4-8AA3-1BB0C3535351}"/>
                </a:ext>
              </a:extLst>
            </p:cNvPr>
            <p:cNvSpPr txBox="1"/>
            <p:nvPr userDrawn="1"/>
          </p:nvSpPr>
          <p:spPr>
            <a:xfrm>
              <a:off x="4768579" y="2460891"/>
              <a:ext cx="383118" cy="153888"/>
            </a:xfrm>
            <a:prstGeom prst="rect">
              <a:avLst/>
            </a:prstGeom>
            <a:noFill/>
          </p:spPr>
          <p:txBody>
            <a:bodyPr wrap="none" lIns="0" tIns="0" rIns="0" bIns="0" rtlCol="0" anchor="ctr">
              <a:spAutoFit/>
            </a:bodyPr>
            <a:lstStyle/>
            <a:p>
              <a:pPr algn="l">
                <a:spcAft>
                  <a:spcPts val="600"/>
                </a:spcAft>
              </a:pPr>
              <a:r>
                <a:rPr lang="en-GB" sz="1000" dirty="0"/>
                <a:t>Grey 2</a:t>
              </a:r>
            </a:p>
          </p:txBody>
        </p:sp>
        <p:sp>
          <p:nvSpPr>
            <p:cNvPr id="119" name="Rectangle 118">
              <a:extLst>
                <a:ext uri="{FF2B5EF4-FFF2-40B4-BE49-F238E27FC236}">
                  <a16:creationId xmlns:a16="http://schemas.microsoft.com/office/drawing/2014/main" id="{E5516CC6-6D8D-4C1C-B220-8839308EB501}"/>
                </a:ext>
              </a:extLst>
            </p:cNvPr>
            <p:cNvSpPr>
              <a:spLocks/>
            </p:cNvSpPr>
            <p:nvPr userDrawn="1"/>
          </p:nvSpPr>
          <p:spPr>
            <a:xfrm>
              <a:off x="4154808" y="4382050"/>
              <a:ext cx="498229"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255</a:t>
              </a:r>
            </a:p>
            <a:p>
              <a:pPr algn="ctr"/>
              <a:r>
                <a:rPr lang="en-GB" sz="800" dirty="0">
                  <a:solidFill>
                    <a:schemeClr val="tx1"/>
                  </a:solidFill>
                </a:rPr>
                <a:t>255</a:t>
              </a:r>
            </a:p>
            <a:p>
              <a:pPr algn="ctr"/>
              <a:r>
                <a:rPr lang="en-GB" sz="800" dirty="0">
                  <a:solidFill>
                    <a:schemeClr val="tx1"/>
                  </a:solidFill>
                </a:rPr>
                <a:t>255</a:t>
              </a:r>
            </a:p>
          </p:txBody>
        </p:sp>
        <p:sp>
          <p:nvSpPr>
            <p:cNvPr id="120" name="TextBox 119">
              <a:extLst>
                <a:ext uri="{FF2B5EF4-FFF2-40B4-BE49-F238E27FC236}">
                  <a16:creationId xmlns:a16="http://schemas.microsoft.com/office/drawing/2014/main" id="{5134923B-E1C0-4B8F-8806-6E2363EDD581}"/>
                </a:ext>
              </a:extLst>
            </p:cNvPr>
            <p:cNvSpPr txBox="1"/>
            <p:nvPr userDrawn="1"/>
          </p:nvSpPr>
          <p:spPr>
            <a:xfrm>
              <a:off x="4768579" y="4508440"/>
              <a:ext cx="327013" cy="153888"/>
            </a:xfrm>
            <a:prstGeom prst="rect">
              <a:avLst/>
            </a:prstGeom>
            <a:noFill/>
          </p:spPr>
          <p:txBody>
            <a:bodyPr wrap="none" lIns="0" tIns="0" rIns="0" bIns="0" rtlCol="0" anchor="ctr">
              <a:spAutoFit/>
            </a:bodyPr>
            <a:lstStyle/>
            <a:p>
              <a:pPr algn="l">
                <a:spcAft>
                  <a:spcPts val="600"/>
                </a:spcAft>
              </a:pPr>
              <a:r>
                <a:rPr lang="en-GB" sz="1000" dirty="0"/>
                <a:t>White</a:t>
              </a:r>
            </a:p>
          </p:txBody>
        </p:sp>
        <p:sp>
          <p:nvSpPr>
            <p:cNvPr id="121" name="TextBox 120">
              <a:extLst>
                <a:ext uri="{FF2B5EF4-FFF2-40B4-BE49-F238E27FC236}">
                  <a16:creationId xmlns:a16="http://schemas.microsoft.com/office/drawing/2014/main" id="{30F106EF-D505-447B-8E3D-E09568B13929}"/>
                </a:ext>
              </a:extLst>
            </p:cNvPr>
            <p:cNvSpPr txBox="1"/>
            <p:nvPr userDrawn="1"/>
          </p:nvSpPr>
          <p:spPr>
            <a:xfrm>
              <a:off x="5717542" y="3747821"/>
              <a:ext cx="1077218" cy="138499"/>
            </a:xfrm>
            <a:prstGeom prst="rect">
              <a:avLst/>
            </a:prstGeom>
            <a:noFill/>
          </p:spPr>
          <p:txBody>
            <a:bodyPr wrap="square" lIns="0" tIns="0" rIns="0" bIns="0" rtlCol="0">
              <a:spAutoFit/>
            </a:bodyPr>
            <a:lstStyle/>
            <a:p>
              <a:pPr algn="l">
                <a:spcAft>
                  <a:spcPts val="600"/>
                </a:spcAft>
              </a:pPr>
              <a:r>
                <a:rPr lang="en-US" sz="900" b="1" dirty="0">
                  <a:solidFill>
                    <a:sysClr val="windowText" lastClr="000000"/>
                  </a:solidFill>
                </a:rPr>
                <a:t>Traffic Light Palette</a:t>
              </a:r>
              <a:endParaRPr lang="en-US" sz="900" b="0" dirty="0">
                <a:solidFill>
                  <a:sysClr val="windowText" lastClr="000000"/>
                </a:solidFill>
              </a:endParaRPr>
            </a:p>
          </p:txBody>
        </p:sp>
        <p:sp>
          <p:nvSpPr>
            <p:cNvPr id="122" name="Rectangle 121">
              <a:extLst>
                <a:ext uri="{FF2B5EF4-FFF2-40B4-BE49-F238E27FC236}">
                  <a16:creationId xmlns:a16="http://schemas.microsoft.com/office/drawing/2014/main" id="{E45901A9-6CF4-4226-9708-8B95E135C372}"/>
                </a:ext>
              </a:extLst>
            </p:cNvPr>
            <p:cNvSpPr>
              <a:spLocks/>
            </p:cNvSpPr>
            <p:nvPr userDrawn="1"/>
          </p:nvSpPr>
          <p:spPr>
            <a:xfrm>
              <a:off x="7410915" y="4000421"/>
              <a:ext cx="651210"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38</a:t>
              </a:r>
            </a:p>
            <a:p>
              <a:pPr algn="ctr"/>
              <a:r>
                <a:rPr lang="en-GB" sz="800" dirty="0">
                  <a:solidFill>
                    <a:schemeClr val="bg1"/>
                  </a:solidFill>
                </a:rPr>
                <a:t>153</a:t>
              </a:r>
            </a:p>
            <a:p>
              <a:pPr algn="ctr"/>
              <a:r>
                <a:rPr lang="en-GB" sz="800" dirty="0">
                  <a:solidFill>
                    <a:schemeClr val="bg1"/>
                  </a:solidFill>
                </a:rPr>
                <a:t>36</a:t>
              </a:r>
            </a:p>
          </p:txBody>
        </p:sp>
        <p:sp>
          <p:nvSpPr>
            <p:cNvPr id="123" name="Rectangle 122">
              <a:extLst>
                <a:ext uri="{FF2B5EF4-FFF2-40B4-BE49-F238E27FC236}">
                  <a16:creationId xmlns:a16="http://schemas.microsoft.com/office/drawing/2014/main" id="{3E524828-4C92-4372-8290-965A3CD0C2C9}"/>
                </a:ext>
              </a:extLst>
            </p:cNvPr>
            <p:cNvSpPr>
              <a:spLocks/>
            </p:cNvSpPr>
            <p:nvPr userDrawn="1"/>
          </p:nvSpPr>
          <p:spPr>
            <a:xfrm>
              <a:off x="6564228" y="4000421"/>
              <a:ext cx="651210"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241</a:t>
              </a:r>
            </a:p>
            <a:p>
              <a:pPr algn="ctr"/>
              <a:r>
                <a:rPr lang="en-GB" sz="800" dirty="0">
                  <a:solidFill>
                    <a:schemeClr val="bg1"/>
                  </a:solidFill>
                </a:rPr>
                <a:t>196</a:t>
              </a:r>
            </a:p>
            <a:p>
              <a:pPr algn="ctr"/>
              <a:r>
                <a:rPr lang="en-GB" sz="800" dirty="0">
                  <a:solidFill>
                    <a:schemeClr val="bg1"/>
                  </a:solidFill>
                </a:rPr>
                <a:t>77</a:t>
              </a:r>
            </a:p>
          </p:txBody>
        </p:sp>
        <p:sp>
          <p:nvSpPr>
            <p:cNvPr id="124" name="Rectangle 123">
              <a:extLst>
                <a:ext uri="{FF2B5EF4-FFF2-40B4-BE49-F238E27FC236}">
                  <a16:creationId xmlns:a16="http://schemas.microsoft.com/office/drawing/2014/main" id="{750EECF0-0CE1-4595-A42B-878C8014E6B5}"/>
                </a:ext>
              </a:extLst>
            </p:cNvPr>
            <p:cNvSpPr>
              <a:spLocks/>
            </p:cNvSpPr>
            <p:nvPr userDrawn="1"/>
          </p:nvSpPr>
          <p:spPr>
            <a:xfrm>
              <a:off x="5717542" y="4000421"/>
              <a:ext cx="651210"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237</a:t>
              </a:r>
            </a:p>
            <a:p>
              <a:pPr algn="ctr"/>
              <a:r>
                <a:rPr lang="en-GB" sz="800" dirty="0">
                  <a:solidFill>
                    <a:schemeClr val="bg1"/>
                  </a:solidFill>
                </a:rPr>
                <a:t>33</a:t>
              </a:r>
            </a:p>
            <a:p>
              <a:pPr algn="ctr"/>
              <a:r>
                <a:rPr lang="en-GB" sz="800" dirty="0">
                  <a:solidFill>
                    <a:schemeClr val="bg1"/>
                  </a:solidFill>
                </a:rPr>
                <a:t>36</a:t>
              </a:r>
            </a:p>
          </p:txBody>
        </p:sp>
        <p:sp>
          <p:nvSpPr>
            <p:cNvPr id="125" name="TextBox 124">
              <a:extLst>
                <a:ext uri="{FF2B5EF4-FFF2-40B4-BE49-F238E27FC236}">
                  <a16:creationId xmlns:a16="http://schemas.microsoft.com/office/drawing/2014/main" id="{8CE6D65E-992D-4587-93C9-7138C87154DE}"/>
                </a:ext>
              </a:extLst>
            </p:cNvPr>
            <p:cNvSpPr txBox="1"/>
            <p:nvPr userDrawn="1"/>
          </p:nvSpPr>
          <p:spPr>
            <a:xfrm>
              <a:off x="5717542" y="4575412"/>
              <a:ext cx="2616142" cy="626317"/>
            </a:xfrm>
            <a:prstGeom prst="rect">
              <a:avLst/>
            </a:prstGeom>
            <a:noFill/>
          </p:spPr>
          <p:txBody>
            <a:bodyPr wrap="square" lIns="0" tIns="0" rIns="0" bIns="0" rtlCol="0">
              <a:noAutofit/>
            </a:bodyPr>
            <a:lstStyle/>
            <a:p>
              <a:pPr algn="l">
                <a:spcAft>
                  <a:spcPts val="300"/>
                </a:spcAft>
              </a:pPr>
              <a:r>
                <a:rPr lang="en-US" sz="900" b="1" dirty="0">
                  <a:solidFill>
                    <a:sysClr val="windowText" lastClr="000000"/>
                  </a:solidFill>
                </a:rPr>
                <a:t>Potential chart color order</a:t>
              </a:r>
            </a:p>
            <a:p>
              <a:pPr marL="171450" indent="-171450" algn="l">
                <a:spcAft>
                  <a:spcPts val="300"/>
                </a:spcAft>
                <a:buFont typeface="Arial" panose="020B0604020202020204" pitchFamily="34" charset="0"/>
                <a:buChar char="•"/>
              </a:pPr>
              <a:r>
                <a:rPr lang="en-US" sz="900" b="0" dirty="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900" b="0" dirty="0">
                  <a:solidFill>
                    <a:sysClr val="windowText" lastClr="000000"/>
                  </a:solidFill>
                </a:rPr>
                <a:t>Mix light, mid and dark tones within data sets</a:t>
              </a:r>
            </a:p>
          </p:txBody>
        </p:sp>
        <p:cxnSp>
          <p:nvCxnSpPr>
            <p:cNvPr id="126" name="Straight Connector 125">
              <a:extLst>
                <a:ext uri="{FF2B5EF4-FFF2-40B4-BE49-F238E27FC236}">
                  <a16:creationId xmlns:a16="http://schemas.microsoft.com/office/drawing/2014/main" id="{F04FC2E2-15AA-4389-B66E-80F82C35E3C2}"/>
                </a:ext>
              </a:extLst>
            </p:cNvPr>
            <p:cNvCxnSpPr>
              <a:cxnSpLocks/>
            </p:cNvCxnSpPr>
            <p:nvPr userDrawn="1"/>
          </p:nvCxnSpPr>
          <p:spPr>
            <a:xfrm>
              <a:off x="5717542" y="4504503"/>
              <a:ext cx="268192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CDF1D398-B499-40E5-BB4D-7B57CA2F08E1}"/>
                </a:ext>
              </a:extLst>
            </p:cNvPr>
            <p:cNvSpPr/>
            <p:nvPr userDrawn="1"/>
          </p:nvSpPr>
          <p:spPr>
            <a:xfrm>
              <a:off x="6505188" y="5261186"/>
              <a:ext cx="318368" cy="320103"/>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30</a:t>
              </a:r>
            </a:p>
            <a:p>
              <a:pPr algn="ctr">
                <a:lnSpc>
                  <a:spcPct val="90000"/>
                </a:lnSpc>
              </a:pPr>
              <a:r>
                <a:rPr lang="en-GB" sz="700">
                  <a:solidFill>
                    <a:schemeClr val="bg1"/>
                  </a:solidFill>
                </a:rPr>
                <a:t>73</a:t>
              </a:r>
            </a:p>
            <a:p>
              <a:pPr algn="ctr">
                <a:lnSpc>
                  <a:spcPct val="90000"/>
                </a:lnSpc>
              </a:pPr>
              <a:r>
                <a:rPr lang="en-GB" sz="700">
                  <a:solidFill>
                    <a:schemeClr val="bg1"/>
                  </a:solidFill>
                </a:rPr>
                <a:t>226</a:t>
              </a:r>
              <a:endParaRPr lang="en-GB" sz="700" dirty="0">
                <a:solidFill>
                  <a:schemeClr val="bg1"/>
                </a:solidFill>
              </a:endParaRPr>
            </a:p>
          </p:txBody>
        </p:sp>
        <p:sp>
          <p:nvSpPr>
            <p:cNvPr id="128" name="Rectangle 127">
              <a:extLst>
                <a:ext uri="{FF2B5EF4-FFF2-40B4-BE49-F238E27FC236}">
                  <a16:creationId xmlns:a16="http://schemas.microsoft.com/office/drawing/2014/main" id="{C3673503-AE90-4066-A3F3-36334BDF3D4F}"/>
                </a:ext>
              </a:extLst>
            </p:cNvPr>
            <p:cNvSpPr/>
            <p:nvPr userDrawn="1"/>
          </p:nvSpPr>
          <p:spPr>
            <a:xfrm>
              <a:off x="5717542" y="5261186"/>
              <a:ext cx="318368" cy="320103"/>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0</a:t>
              </a:r>
            </a:p>
            <a:p>
              <a:pPr algn="ctr">
                <a:lnSpc>
                  <a:spcPct val="90000"/>
                </a:lnSpc>
              </a:pPr>
              <a:r>
                <a:rPr lang="en-GB" sz="700">
                  <a:solidFill>
                    <a:schemeClr val="bg1"/>
                  </a:solidFill>
                </a:rPr>
                <a:t>51</a:t>
              </a:r>
            </a:p>
            <a:p>
              <a:pPr algn="ctr">
                <a:lnSpc>
                  <a:spcPct val="90000"/>
                </a:lnSpc>
              </a:pPr>
              <a:r>
                <a:rPr lang="en-GB" sz="700">
                  <a:solidFill>
                    <a:schemeClr val="bg1"/>
                  </a:solidFill>
                </a:rPr>
                <a:t>141</a:t>
              </a:r>
              <a:endParaRPr lang="en-GB" sz="700" dirty="0">
                <a:solidFill>
                  <a:schemeClr val="bg1"/>
                </a:solidFill>
              </a:endParaRPr>
            </a:p>
          </p:txBody>
        </p:sp>
        <p:sp>
          <p:nvSpPr>
            <p:cNvPr id="129" name="Rectangle 128">
              <a:extLst>
                <a:ext uri="{FF2B5EF4-FFF2-40B4-BE49-F238E27FC236}">
                  <a16:creationId xmlns:a16="http://schemas.microsoft.com/office/drawing/2014/main" id="{20F4A330-0BF2-4C8D-A53E-D7422C3FE53C}"/>
                </a:ext>
              </a:extLst>
            </p:cNvPr>
            <p:cNvSpPr/>
            <p:nvPr userDrawn="1"/>
          </p:nvSpPr>
          <p:spPr>
            <a:xfrm>
              <a:off x="6899012" y="5261186"/>
              <a:ext cx="318368" cy="320103"/>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ysClr val="windowText" lastClr="000000"/>
                  </a:solidFill>
                </a:rPr>
                <a:t>118</a:t>
              </a:r>
            </a:p>
            <a:p>
              <a:pPr algn="ctr">
                <a:lnSpc>
                  <a:spcPct val="90000"/>
                </a:lnSpc>
              </a:pPr>
              <a:r>
                <a:rPr lang="en-GB" sz="700">
                  <a:solidFill>
                    <a:sysClr val="windowText" lastClr="000000"/>
                  </a:solidFill>
                </a:rPr>
                <a:t>210</a:t>
              </a:r>
            </a:p>
            <a:p>
              <a:pPr algn="ctr">
                <a:lnSpc>
                  <a:spcPct val="90000"/>
                </a:lnSpc>
              </a:pPr>
              <a:r>
                <a:rPr lang="en-GB" sz="700">
                  <a:solidFill>
                    <a:sysClr val="windowText" lastClr="000000"/>
                  </a:solidFill>
                </a:rPr>
                <a:t>255</a:t>
              </a:r>
              <a:endParaRPr lang="en-GB" sz="700" dirty="0">
                <a:solidFill>
                  <a:sysClr val="windowText" lastClr="000000"/>
                </a:solidFill>
              </a:endParaRPr>
            </a:p>
          </p:txBody>
        </p:sp>
        <p:sp>
          <p:nvSpPr>
            <p:cNvPr id="130" name="Rectangle 129">
              <a:extLst>
                <a:ext uri="{FF2B5EF4-FFF2-40B4-BE49-F238E27FC236}">
                  <a16:creationId xmlns:a16="http://schemas.microsoft.com/office/drawing/2014/main" id="{7F494C59-A1E3-4355-BED1-C87693DF9B0D}"/>
                </a:ext>
              </a:extLst>
            </p:cNvPr>
            <p:cNvSpPr/>
            <p:nvPr userDrawn="1"/>
          </p:nvSpPr>
          <p:spPr>
            <a:xfrm>
              <a:off x="7686657" y="5261186"/>
              <a:ext cx="318368" cy="320103"/>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180</a:t>
              </a:r>
            </a:p>
            <a:p>
              <a:pPr algn="ctr">
                <a:lnSpc>
                  <a:spcPct val="90000"/>
                </a:lnSpc>
              </a:pPr>
              <a:r>
                <a:rPr lang="en-GB" sz="700">
                  <a:solidFill>
                    <a:schemeClr val="bg1"/>
                  </a:solidFill>
                </a:rPr>
                <a:t>151</a:t>
              </a:r>
            </a:p>
            <a:p>
              <a:pPr algn="ctr">
                <a:lnSpc>
                  <a:spcPct val="90000"/>
                </a:lnSpc>
              </a:pPr>
              <a:r>
                <a:rPr lang="en-GB" sz="700">
                  <a:solidFill>
                    <a:schemeClr val="bg1"/>
                  </a:solidFill>
                </a:rPr>
                <a:t>255</a:t>
              </a:r>
              <a:endParaRPr lang="en-GB" sz="700" dirty="0">
                <a:solidFill>
                  <a:schemeClr val="bg1"/>
                </a:solidFill>
              </a:endParaRPr>
            </a:p>
          </p:txBody>
        </p:sp>
        <p:sp>
          <p:nvSpPr>
            <p:cNvPr id="131" name="Rectangle 130">
              <a:extLst>
                <a:ext uri="{FF2B5EF4-FFF2-40B4-BE49-F238E27FC236}">
                  <a16:creationId xmlns:a16="http://schemas.microsoft.com/office/drawing/2014/main" id="{B5AE995C-E1C1-4A2B-AA92-E67F52BBA626}"/>
                </a:ext>
              </a:extLst>
            </p:cNvPr>
            <p:cNvSpPr/>
            <p:nvPr userDrawn="1"/>
          </p:nvSpPr>
          <p:spPr>
            <a:xfrm>
              <a:off x="6505188" y="5686997"/>
              <a:ext cx="318368" cy="320103"/>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253</a:t>
              </a:r>
            </a:p>
            <a:p>
              <a:pPr algn="ctr">
                <a:lnSpc>
                  <a:spcPct val="90000"/>
                </a:lnSpc>
              </a:pPr>
              <a:r>
                <a:rPr lang="en-GB" sz="700">
                  <a:solidFill>
                    <a:schemeClr val="bg1"/>
                  </a:solidFill>
                </a:rPr>
                <a:t>52</a:t>
              </a:r>
            </a:p>
            <a:p>
              <a:pPr algn="ctr">
                <a:lnSpc>
                  <a:spcPct val="90000"/>
                </a:lnSpc>
              </a:pPr>
              <a:r>
                <a:rPr lang="en-GB" sz="700">
                  <a:solidFill>
                    <a:schemeClr val="bg1"/>
                  </a:solidFill>
                </a:rPr>
                <a:t>156</a:t>
              </a:r>
              <a:endParaRPr lang="en-GB" sz="700" dirty="0">
                <a:solidFill>
                  <a:schemeClr val="bg1"/>
                </a:solidFill>
              </a:endParaRPr>
            </a:p>
          </p:txBody>
        </p:sp>
        <p:sp>
          <p:nvSpPr>
            <p:cNvPr id="199" name="Rectangle 198">
              <a:extLst>
                <a:ext uri="{FF2B5EF4-FFF2-40B4-BE49-F238E27FC236}">
                  <a16:creationId xmlns:a16="http://schemas.microsoft.com/office/drawing/2014/main" id="{92325898-46FC-4930-9A97-34C264AC840F}"/>
                </a:ext>
              </a:extLst>
            </p:cNvPr>
            <p:cNvSpPr/>
            <p:nvPr userDrawn="1"/>
          </p:nvSpPr>
          <p:spPr>
            <a:xfrm>
              <a:off x="7292834" y="5261186"/>
              <a:ext cx="318368" cy="320103"/>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114</a:t>
              </a:r>
            </a:p>
            <a:p>
              <a:pPr algn="ctr">
                <a:lnSpc>
                  <a:spcPct val="90000"/>
                </a:lnSpc>
              </a:pPr>
              <a:r>
                <a:rPr lang="en-GB" sz="700">
                  <a:solidFill>
                    <a:schemeClr val="bg1"/>
                  </a:solidFill>
                </a:rPr>
                <a:t>19</a:t>
              </a:r>
            </a:p>
            <a:p>
              <a:pPr algn="ctr">
                <a:lnSpc>
                  <a:spcPct val="90000"/>
                </a:lnSpc>
              </a:pPr>
              <a:r>
                <a:rPr lang="en-GB" sz="700">
                  <a:solidFill>
                    <a:schemeClr val="bg1"/>
                  </a:solidFill>
                </a:rPr>
                <a:t>234</a:t>
              </a:r>
              <a:endParaRPr lang="en-GB" sz="700" dirty="0">
                <a:solidFill>
                  <a:schemeClr val="bg1"/>
                </a:solidFill>
              </a:endParaRPr>
            </a:p>
          </p:txBody>
        </p:sp>
        <p:sp>
          <p:nvSpPr>
            <p:cNvPr id="200" name="Rectangle 199">
              <a:extLst>
                <a:ext uri="{FF2B5EF4-FFF2-40B4-BE49-F238E27FC236}">
                  <a16:creationId xmlns:a16="http://schemas.microsoft.com/office/drawing/2014/main" id="{96D20C50-8398-4099-B373-E415D2CC5493}"/>
                </a:ext>
              </a:extLst>
            </p:cNvPr>
            <p:cNvSpPr/>
            <p:nvPr userDrawn="1"/>
          </p:nvSpPr>
          <p:spPr>
            <a:xfrm>
              <a:off x="6899012" y="5686997"/>
              <a:ext cx="318368" cy="320103"/>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255</a:t>
              </a:r>
            </a:p>
            <a:p>
              <a:pPr algn="ctr">
                <a:lnSpc>
                  <a:spcPct val="90000"/>
                </a:lnSpc>
              </a:pPr>
              <a:r>
                <a:rPr lang="en-GB" sz="700">
                  <a:solidFill>
                    <a:schemeClr val="bg1"/>
                  </a:solidFill>
                </a:rPr>
                <a:t>163</a:t>
              </a:r>
            </a:p>
            <a:p>
              <a:pPr algn="ctr">
                <a:lnSpc>
                  <a:spcPct val="90000"/>
                </a:lnSpc>
              </a:pPr>
              <a:r>
                <a:rPr lang="en-GB" sz="700">
                  <a:solidFill>
                    <a:schemeClr val="bg1"/>
                  </a:solidFill>
                </a:rPr>
                <a:t>218</a:t>
              </a:r>
              <a:endParaRPr lang="en-GB" sz="700" dirty="0">
                <a:solidFill>
                  <a:schemeClr val="bg1"/>
                </a:solidFill>
              </a:endParaRPr>
            </a:p>
          </p:txBody>
        </p:sp>
        <p:sp>
          <p:nvSpPr>
            <p:cNvPr id="201" name="Rectangle 200">
              <a:extLst>
                <a:ext uri="{FF2B5EF4-FFF2-40B4-BE49-F238E27FC236}">
                  <a16:creationId xmlns:a16="http://schemas.microsoft.com/office/drawing/2014/main" id="{BFC7A4FD-8291-44D7-96C1-361F35AE670C}"/>
                </a:ext>
              </a:extLst>
            </p:cNvPr>
            <p:cNvSpPr/>
            <p:nvPr userDrawn="1"/>
          </p:nvSpPr>
          <p:spPr>
            <a:xfrm>
              <a:off x="5717542" y="5686997"/>
              <a:ext cx="318368" cy="320103"/>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0</a:t>
              </a:r>
            </a:p>
            <a:p>
              <a:pPr algn="ctr">
                <a:lnSpc>
                  <a:spcPct val="90000"/>
                </a:lnSpc>
              </a:pPr>
              <a:r>
                <a:rPr lang="en-GB" sz="700">
                  <a:solidFill>
                    <a:schemeClr val="bg1"/>
                  </a:solidFill>
                </a:rPr>
                <a:t>192</a:t>
              </a:r>
            </a:p>
            <a:p>
              <a:pPr algn="ctr">
                <a:lnSpc>
                  <a:spcPct val="90000"/>
                </a:lnSpc>
              </a:pPr>
              <a:r>
                <a:rPr lang="en-GB" sz="700">
                  <a:solidFill>
                    <a:schemeClr val="bg1"/>
                  </a:solidFill>
                </a:rPr>
                <a:t>174</a:t>
              </a:r>
              <a:endParaRPr lang="en-GB" sz="700" dirty="0">
                <a:solidFill>
                  <a:schemeClr val="bg1"/>
                </a:solidFill>
              </a:endParaRPr>
            </a:p>
          </p:txBody>
        </p:sp>
        <p:sp>
          <p:nvSpPr>
            <p:cNvPr id="202" name="Rectangle 201">
              <a:extLst>
                <a:ext uri="{FF2B5EF4-FFF2-40B4-BE49-F238E27FC236}">
                  <a16:creationId xmlns:a16="http://schemas.microsoft.com/office/drawing/2014/main" id="{DD6B49AB-8626-4F16-B05F-3FC84D94F716}"/>
                </a:ext>
              </a:extLst>
            </p:cNvPr>
            <p:cNvSpPr/>
            <p:nvPr userDrawn="1"/>
          </p:nvSpPr>
          <p:spPr>
            <a:xfrm>
              <a:off x="8080480" y="5686997"/>
              <a:ext cx="318368" cy="320103"/>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ysClr val="windowText" lastClr="000000"/>
                  </a:solidFill>
                </a:rPr>
                <a:t>99</a:t>
              </a:r>
            </a:p>
            <a:p>
              <a:pPr algn="ctr">
                <a:lnSpc>
                  <a:spcPct val="90000"/>
                </a:lnSpc>
              </a:pPr>
              <a:r>
                <a:rPr lang="en-GB" sz="700">
                  <a:solidFill>
                    <a:sysClr val="windowText" lastClr="000000"/>
                  </a:solidFill>
                </a:rPr>
                <a:t>235</a:t>
              </a:r>
            </a:p>
            <a:p>
              <a:pPr algn="ctr">
                <a:lnSpc>
                  <a:spcPct val="90000"/>
                </a:lnSpc>
              </a:pPr>
              <a:r>
                <a:rPr lang="en-GB" sz="700">
                  <a:solidFill>
                    <a:sysClr val="windowText" lastClr="000000"/>
                  </a:solidFill>
                </a:rPr>
                <a:t>218</a:t>
              </a:r>
              <a:endParaRPr lang="en-GB" sz="700" dirty="0">
                <a:solidFill>
                  <a:sysClr val="windowText" lastClr="000000"/>
                </a:solidFill>
              </a:endParaRPr>
            </a:p>
          </p:txBody>
        </p:sp>
        <p:sp>
          <p:nvSpPr>
            <p:cNvPr id="203" name="Rectangle 202">
              <a:extLst>
                <a:ext uri="{FF2B5EF4-FFF2-40B4-BE49-F238E27FC236}">
                  <a16:creationId xmlns:a16="http://schemas.microsoft.com/office/drawing/2014/main" id="{65FF7317-CCED-4903-BD9C-A69BC5F5174D}"/>
                </a:ext>
              </a:extLst>
            </p:cNvPr>
            <p:cNvSpPr/>
            <p:nvPr userDrawn="1"/>
          </p:nvSpPr>
          <p:spPr>
            <a:xfrm>
              <a:off x="6111365" y="5261186"/>
              <a:ext cx="318368" cy="320103"/>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0</a:t>
              </a:r>
            </a:p>
            <a:p>
              <a:pPr algn="ctr">
                <a:lnSpc>
                  <a:spcPct val="90000"/>
                </a:lnSpc>
              </a:pPr>
              <a:r>
                <a:rPr lang="en-GB" sz="700">
                  <a:solidFill>
                    <a:schemeClr val="bg1"/>
                  </a:solidFill>
                </a:rPr>
                <a:t>184</a:t>
              </a:r>
            </a:p>
            <a:p>
              <a:pPr algn="ctr">
                <a:lnSpc>
                  <a:spcPct val="90000"/>
                </a:lnSpc>
              </a:pPr>
              <a:r>
                <a:rPr lang="en-GB" sz="700">
                  <a:solidFill>
                    <a:schemeClr val="bg1"/>
                  </a:solidFill>
                </a:rPr>
                <a:t>245</a:t>
              </a:r>
              <a:endParaRPr lang="en-GB" sz="700" dirty="0">
                <a:solidFill>
                  <a:schemeClr val="bg1"/>
                </a:solidFill>
              </a:endParaRPr>
            </a:p>
          </p:txBody>
        </p:sp>
        <p:sp>
          <p:nvSpPr>
            <p:cNvPr id="204" name="Rectangle 203">
              <a:extLst>
                <a:ext uri="{FF2B5EF4-FFF2-40B4-BE49-F238E27FC236}">
                  <a16:creationId xmlns:a16="http://schemas.microsoft.com/office/drawing/2014/main" id="{BFDD464D-F289-407D-BC47-0A52D0B2734F}"/>
                </a:ext>
              </a:extLst>
            </p:cNvPr>
            <p:cNvSpPr/>
            <p:nvPr userDrawn="1"/>
          </p:nvSpPr>
          <p:spPr>
            <a:xfrm>
              <a:off x="7686657" y="5686997"/>
              <a:ext cx="318368" cy="320103"/>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81</a:t>
              </a:r>
            </a:p>
            <a:p>
              <a:pPr algn="ctr">
                <a:lnSpc>
                  <a:spcPct val="90000"/>
                </a:lnSpc>
              </a:pPr>
              <a:r>
                <a:rPr lang="en-GB" sz="700">
                  <a:solidFill>
                    <a:schemeClr val="bg1"/>
                  </a:solidFill>
                </a:rPr>
                <a:t>13</a:t>
              </a:r>
            </a:p>
            <a:p>
              <a:pPr algn="ctr">
                <a:lnSpc>
                  <a:spcPct val="90000"/>
                </a:lnSpc>
              </a:pPr>
              <a:r>
                <a:rPr lang="en-GB" sz="700">
                  <a:solidFill>
                    <a:schemeClr val="bg1"/>
                  </a:solidFill>
                </a:rPr>
                <a:t>188</a:t>
              </a:r>
              <a:endParaRPr lang="en-GB" sz="700" dirty="0">
                <a:solidFill>
                  <a:schemeClr val="bg1"/>
                </a:solidFill>
              </a:endParaRPr>
            </a:p>
          </p:txBody>
        </p:sp>
        <p:sp>
          <p:nvSpPr>
            <p:cNvPr id="205" name="Rectangle 204">
              <a:extLst>
                <a:ext uri="{FF2B5EF4-FFF2-40B4-BE49-F238E27FC236}">
                  <a16:creationId xmlns:a16="http://schemas.microsoft.com/office/drawing/2014/main" id="{A4DBBD69-D42E-4EAE-8627-1CBCCBB27CCB}"/>
                </a:ext>
              </a:extLst>
            </p:cNvPr>
            <p:cNvSpPr/>
            <p:nvPr userDrawn="1"/>
          </p:nvSpPr>
          <p:spPr>
            <a:xfrm>
              <a:off x="8080480" y="5261186"/>
              <a:ext cx="318368" cy="320103"/>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9</a:t>
              </a:r>
            </a:p>
            <a:p>
              <a:pPr algn="ctr">
                <a:lnSpc>
                  <a:spcPct val="90000"/>
                </a:lnSpc>
              </a:pPr>
              <a:r>
                <a:rPr lang="en-GB" sz="700">
                  <a:solidFill>
                    <a:schemeClr val="bg1"/>
                  </a:solidFill>
                </a:rPr>
                <a:t>142</a:t>
              </a:r>
            </a:p>
            <a:p>
              <a:pPr algn="ctr">
                <a:lnSpc>
                  <a:spcPct val="90000"/>
                </a:lnSpc>
              </a:pPr>
              <a:r>
                <a:rPr lang="en-GB" sz="700">
                  <a:solidFill>
                    <a:schemeClr val="bg1"/>
                  </a:solidFill>
                </a:rPr>
                <a:t>126</a:t>
              </a:r>
              <a:endParaRPr lang="en-GB" sz="700" dirty="0">
                <a:solidFill>
                  <a:schemeClr val="bg1"/>
                </a:solidFill>
              </a:endParaRPr>
            </a:p>
          </p:txBody>
        </p:sp>
        <p:sp>
          <p:nvSpPr>
            <p:cNvPr id="206" name="Rectangle 205">
              <a:extLst>
                <a:ext uri="{FF2B5EF4-FFF2-40B4-BE49-F238E27FC236}">
                  <a16:creationId xmlns:a16="http://schemas.microsoft.com/office/drawing/2014/main" id="{E9BF0482-6207-4BC2-A222-B3B76E1059AB}"/>
                </a:ext>
              </a:extLst>
            </p:cNvPr>
            <p:cNvSpPr/>
            <p:nvPr userDrawn="1"/>
          </p:nvSpPr>
          <p:spPr>
            <a:xfrm>
              <a:off x="7292834" y="5686997"/>
              <a:ext cx="318368" cy="320103"/>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102</a:t>
              </a:r>
            </a:p>
            <a:p>
              <a:pPr algn="ctr">
                <a:lnSpc>
                  <a:spcPct val="90000"/>
                </a:lnSpc>
              </a:pPr>
              <a:r>
                <a:rPr lang="en-GB" sz="700">
                  <a:solidFill>
                    <a:schemeClr val="bg1"/>
                  </a:solidFill>
                </a:rPr>
                <a:t>102</a:t>
              </a:r>
            </a:p>
            <a:p>
              <a:pPr algn="ctr">
                <a:lnSpc>
                  <a:spcPct val="90000"/>
                </a:lnSpc>
              </a:pPr>
              <a:r>
                <a:rPr lang="en-GB" sz="700">
                  <a:solidFill>
                    <a:schemeClr val="bg1"/>
                  </a:solidFill>
                </a:rPr>
                <a:t>102</a:t>
              </a:r>
              <a:endParaRPr lang="en-GB" sz="700" dirty="0">
                <a:solidFill>
                  <a:schemeClr val="bg1"/>
                </a:solidFill>
              </a:endParaRPr>
            </a:p>
          </p:txBody>
        </p:sp>
        <p:sp>
          <p:nvSpPr>
            <p:cNvPr id="207" name="Rectangle 206">
              <a:extLst>
                <a:ext uri="{FF2B5EF4-FFF2-40B4-BE49-F238E27FC236}">
                  <a16:creationId xmlns:a16="http://schemas.microsoft.com/office/drawing/2014/main" id="{3F468D2B-D8E3-447A-917B-D7CF13F6BB83}"/>
                </a:ext>
              </a:extLst>
            </p:cNvPr>
            <p:cNvSpPr/>
            <p:nvPr userDrawn="1"/>
          </p:nvSpPr>
          <p:spPr>
            <a:xfrm>
              <a:off x="6111365" y="5686997"/>
              <a:ext cx="318368" cy="320103"/>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171</a:t>
              </a:r>
            </a:p>
            <a:p>
              <a:pPr algn="ctr">
                <a:lnSpc>
                  <a:spcPct val="90000"/>
                </a:lnSpc>
              </a:pPr>
              <a:r>
                <a:rPr lang="en-GB" sz="700">
                  <a:solidFill>
                    <a:schemeClr val="bg1"/>
                  </a:solidFill>
                </a:rPr>
                <a:t>13</a:t>
              </a:r>
            </a:p>
            <a:p>
              <a:pPr algn="ctr">
                <a:lnSpc>
                  <a:spcPct val="90000"/>
                </a:lnSpc>
              </a:pPr>
              <a:r>
                <a:rPr lang="en-GB" sz="700">
                  <a:solidFill>
                    <a:schemeClr val="bg1"/>
                  </a:solidFill>
                </a:rPr>
                <a:t>130</a:t>
              </a:r>
              <a:endParaRPr lang="en-GB" sz="700" dirty="0">
                <a:solidFill>
                  <a:schemeClr val="bg1"/>
                </a:solidFill>
              </a:endParaRPr>
            </a:p>
          </p:txBody>
        </p:sp>
        <p:cxnSp>
          <p:nvCxnSpPr>
            <p:cNvPr id="208" name="Straight Connector 207">
              <a:extLst>
                <a:ext uri="{FF2B5EF4-FFF2-40B4-BE49-F238E27FC236}">
                  <a16:creationId xmlns:a16="http://schemas.microsoft.com/office/drawing/2014/main" id="{70AB618C-DA54-4755-B3E1-BA52327BE0A5}"/>
                </a:ext>
              </a:extLst>
            </p:cNvPr>
            <p:cNvCxnSpPr>
              <a:cxnSpLocks/>
            </p:cNvCxnSpPr>
            <p:nvPr userDrawn="1"/>
          </p:nvCxnSpPr>
          <p:spPr>
            <a:xfrm>
              <a:off x="5717542" y="3651946"/>
              <a:ext cx="268192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88333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0154">
                <a:solidFill>
                  <a:schemeClr val="bg1"/>
                </a:solidFill>
              </a:defRPr>
            </a:lvl1pPr>
          </a:lstStyle>
          <a:p>
            <a:r>
              <a:rPr lang="en-GB" dirty="0"/>
              <a:t>Title slide 6</a:t>
            </a:r>
            <a:br>
              <a:rPr lang="en-GB" dirty="0"/>
            </a:br>
            <a:r>
              <a:rPr lang="en-GB" dirty="0"/>
              <a:t>no image</a:t>
            </a:r>
            <a:endParaRPr lang="en-US" dirty="0"/>
          </a:p>
        </p:txBody>
      </p:sp>
      <p:sp>
        <p:nvSpPr>
          <p:cNvPr id="4" name="object 3"/>
          <p:cNvSpPr/>
          <p:nvPr userDrawn="1"/>
        </p:nvSpPr>
        <p:spPr>
          <a:xfrm>
            <a:off x="1"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662" dirty="0">
              <a:solidFill>
                <a:srgbClr val="000000"/>
              </a:solidFill>
            </a:endParaRPr>
          </a:p>
        </p:txBody>
      </p:sp>
      <p:sp>
        <p:nvSpPr>
          <p:cNvPr id="9"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84406" tIns="42203" rIns="84406" bIns="42203" numCol="1" anchor="t" anchorCtr="0" compatLnSpc="1">
            <a:prstTxWarp prst="textNoShape">
              <a:avLst/>
            </a:prstTxWarp>
          </a:bodyPr>
          <a:lstStyle/>
          <a:p>
            <a:endParaRPr lang="en-GB" sz="1662" dirty="0">
              <a:solidFill>
                <a:srgbClr val="000000"/>
              </a:solidFill>
            </a:endParaRPr>
          </a:p>
        </p:txBody>
      </p:sp>
      <p:sp>
        <p:nvSpPr>
          <p:cNvPr id="7" name="Text Placeholder 3"/>
          <p:cNvSpPr>
            <a:spLocks noGrp="1"/>
          </p:cNvSpPr>
          <p:nvPr>
            <p:ph type="body" sz="quarter" idx="11"/>
          </p:nvPr>
        </p:nvSpPr>
        <p:spPr>
          <a:xfrm>
            <a:off x="2064100" y="5036400"/>
            <a:ext cx="6172700" cy="216000"/>
          </a:xfrm>
        </p:spPr>
        <p:txBody>
          <a:bodyPr/>
          <a:lstStyle>
            <a:lvl1pPr>
              <a:defRPr sz="1015">
                <a:solidFill>
                  <a:schemeClr val="bg1"/>
                </a:solidFill>
              </a:defRPr>
            </a:lvl1pPr>
            <a:lvl2pPr>
              <a:defRPr sz="1015">
                <a:solidFill>
                  <a:schemeClr val="bg1"/>
                </a:solidFill>
              </a:defRPr>
            </a:lvl2pPr>
            <a:lvl3pPr>
              <a:buClr>
                <a:schemeClr val="bg1"/>
              </a:buClr>
              <a:defRPr sz="1015">
                <a:solidFill>
                  <a:schemeClr val="bg1"/>
                </a:solidFill>
              </a:defRPr>
            </a:lvl3pPr>
            <a:lvl4pPr>
              <a:buClr>
                <a:schemeClr val="bg1"/>
              </a:buClr>
              <a:defRPr sz="1015">
                <a:solidFill>
                  <a:schemeClr val="bg1"/>
                </a:solidFill>
              </a:defRPr>
            </a:lvl4pPr>
            <a:lvl5pPr>
              <a:buClr>
                <a:schemeClr val="bg1"/>
              </a:buClr>
              <a:defRPr sz="1015">
                <a:solidFill>
                  <a:schemeClr val="bg1"/>
                </a:solidFill>
              </a:defRPr>
            </a:lvl5pPr>
          </a:lstStyle>
          <a:p>
            <a:pPr lvl="0"/>
            <a:r>
              <a:rPr lang="it-IT"/>
              <a:t>Fare clic per modificare stili del testo dello schema</a:t>
            </a:r>
          </a:p>
        </p:txBody>
      </p:sp>
    </p:spTree>
    <p:extLst>
      <p:ext uri="{BB962C8B-B14F-4D97-AF65-F5344CB8AC3E}">
        <p14:creationId xmlns:p14="http://schemas.microsoft.com/office/powerpoint/2010/main" val="1453459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304800" y="533400"/>
            <a:ext cx="8534400" cy="533400"/>
          </a:xfrm>
        </p:spPr>
        <p:txBody>
          <a:bodyPr/>
          <a:lstStyle/>
          <a:p>
            <a:r>
              <a:rPr lang="it-IT"/>
              <a:t>Fare clic per modificare lo stile del titolo</a:t>
            </a:r>
            <a:endParaRPr lang="en-US"/>
          </a:p>
        </p:txBody>
      </p:sp>
      <p:sp>
        <p:nvSpPr>
          <p:cNvPr id="3" name="Segnaposto tabella 2"/>
          <p:cNvSpPr>
            <a:spLocks noGrp="1"/>
          </p:cNvSpPr>
          <p:nvPr>
            <p:ph type="tbl" idx="1"/>
          </p:nvPr>
        </p:nvSpPr>
        <p:spPr>
          <a:xfrm>
            <a:off x="304800" y="1371600"/>
            <a:ext cx="8534400" cy="4648200"/>
          </a:xfrm>
        </p:spPr>
        <p:txBody>
          <a:bodyPr/>
          <a:lstStyle/>
          <a:p>
            <a:pPr lvl="0"/>
            <a:endParaRPr lang="en-US" noProof="0"/>
          </a:p>
        </p:txBody>
      </p:sp>
      <p:sp>
        <p:nvSpPr>
          <p:cNvPr id="5" name="Rectangle 2058"/>
          <p:cNvSpPr>
            <a:spLocks noGrp="1" noChangeArrowheads="1"/>
          </p:cNvSpPr>
          <p:nvPr>
            <p:ph type="dt" sz="half" idx="10"/>
          </p:nvPr>
        </p:nvSpPr>
        <p:spPr>
          <a:xfrm>
            <a:off x="7067550" y="46038"/>
            <a:ext cx="1905000" cy="457200"/>
          </a:xfrm>
          <a:prstGeom prst="rect">
            <a:avLst/>
          </a:prstGeom>
        </p:spPr>
        <p:txBody>
          <a:bodyPr/>
          <a:lstStyle>
            <a:lvl1pPr>
              <a:defRPr/>
            </a:lvl1pPr>
          </a:lstStyle>
          <a:p>
            <a:pPr>
              <a:defRPr/>
            </a:pPr>
            <a:r>
              <a:rPr lang="en-US">
                <a:solidFill>
                  <a:srgbClr val="000000"/>
                </a:solidFill>
              </a:rPr>
              <a:t>customs tariff and tariff classification  -  4 November 2003</a:t>
            </a:r>
            <a:endParaRPr lang="en-GB">
              <a:solidFill>
                <a:srgbClr val="000000"/>
              </a:solidFill>
            </a:endParaRPr>
          </a:p>
        </p:txBody>
      </p:sp>
    </p:spTree>
    <p:extLst>
      <p:ext uri="{BB962C8B-B14F-4D97-AF65-F5344CB8AC3E}">
        <p14:creationId xmlns:p14="http://schemas.microsoft.com/office/powerpoint/2010/main" val="8102433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C44D8B-17CD-4454-B36D-72741332159F}"/>
              </a:ext>
            </a:extLst>
          </p:cNvPr>
          <p:cNvSpPr>
            <a:spLocks noChangeAspect="1"/>
          </p:cNvSpPr>
          <p:nvPr userDrawn="1"/>
        </p:nvSpPr>
        <p:spPr>
          <a:xfrm>
            <a:off x="4442218" y="313438"/>
            <a:ext cx="3957246" cy="5693662"/>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2D3C3EE5-C1E7-4D94-8929-0FA5FFFE0EDC}"/>
              </a:ext>
            </a:extLst>
          </p:cNvPr>
          <p:cNvSpPr>
            <a:spLocks noGrp="1"/>
          </p:cNvSpPr>
          <p:nvPr>
            <p:ph type="ctrTitle" hasCustomPrompt="1"/>
          </p:nvPr>
        </p:nvSpPr>
        <p:spPr>
          <a:xfrm>
            <a:off x="4684266" y="556419"/>
            <a:ext cx="3471421" cy="414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1" name="Text Placeholder 3">
            <a:extLst>
              <a:ext uri="{FF2B5EF4-FFF2-40B4-BE49-F238E27FC236}">
                <a16:creationId xmlns:a16="http://schemas.microsoft.com/office/drawing/2014/main" id="{2A5C960A-C74B-42B5-A237-47F1B97FD3E8}"/>
              </a:ext>
            </a:extLst>
          </p:cNvPr>
          <p:cNvSpPr>
            <a:spLocks noGrp="1"/>
          </p:cNvSpPr>
          <p:nvPr>
            <p:ph type="body" sz="quarter" idx="11"/>
          </p:nvPr>
        </p:nvSpPr>
        <p:spPr>
          <a:xfrm>
            <a:off x="4684266" y="4949907"/>
            <a:ext cx="3471421"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pic>
        <p:nvPicPr>
          <p:cNvPr id="7" name="Graphic 6">
            <a:extLst>
              <a:ext uri="{FF2B5EF4-FFF2-40B4-BE49-F238E27FC236}">
                <a16:creationId xmlns:a16="http://schemas.microsoft.com/office/drawing/2014/main" id="{4BB4E646-8E32-4794-BD3E-E767603FBC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300" y="313438"/>
            <a:ext cx="786440" cy="316800"/>
          </a:xfrm>
          <a:prstGeom prst="rect">
            <a:avLst/>
          </a:prstGeom>
        </p:spPr>
      </p:pic>
    </p:spTree>
    <p:extLst>
      <p:ext uri="{BB962C8B-B14F-4D97-AF65-F5344CB8AC3E}">
        <p14:creationId xmlns:p14="http://schemas.microsoft.com/office/powerpoint/2010/main" val="29884772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304800" y="1371600"/>
            <a:ext cx="4196862" cy="4648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2338" y="1371600"/>
            <a:ext cx="4196862" cy="4648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10"/>
          <p:cNvSpPr>
            <a:spLocks noGrp="1" noChangeArrowheads="1"/>
          </p:cNvSpPr>
          <p:nvPr>
            <p:ph type="dt" sz="half" idx="12"/>
          </p:nvPr>
        </p:nvSpPr>
        <p:spPr>
          <a:xfrm>
            <a:off x="7067550" y="46038"/>
            <a:ext cx="1905000" cy="457200"/>
          </a:xfrm>
          <a:prstGeom prst="rect">
            <a:avLst/>
          </a:prstGeom>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23074783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a:xfrm>
            <a:off x="457200" y="6356351"/>
            <a:ext cx="2133600" cy="365125"/>
          </a:xfrm>
          <a:prstGeom prst="rect">
            <a:avLst/>
          </a:prstGeom>
        </p:spPr>
        <p:txBody>
          <a:bodyPr/>
          <a:lstStyle>
            <a:lvl1pPr eaLnBrk="1" hangingPunct="1">
              <a:defRPr>
                <a:solidFill>
                  <a:srgbClr val="000000"/>
                </a:solidFill>
                <a:latin typeface="Arial" charset="0"/>
                <a:cs typeface="Arial" charset="0"/>
              </a:defRPr>
            </a:lvl1pPr>
          </a:lstStyle>
          <a:p>
            <a:pPr>
              <a:defRPr/>
            </a:pPr>
            <a:fld id="{30FA81EB-2218-4092-8EAB-3D646F65A882}" type="datetimeFigureOut">
              <a:rPr lang="en-US"/>
              <a:pPr>
                <a:defRPr/>
              </a:pPr>
              <a:t>9/28/2023</a:t>
            </a:fld>
            <a:endParaRPr lang="en-US"/>
          </a:p>
        </p:txBody>
      </p:sp>
      <p:sp>
        <p:nvSpPr>
          <p:cNvPr id="3" name="Segnaposto piè di pagina 4"/>
          <p:cNvSpPr>
            <a:spLocks noGrp="1"/>
          </p:cNvSpPr>
          <p:nvPr>
            <p:ph type="ftr" sz="quarter" idx="11"/>
          </p:nvPr>
        </p:nvSpPr>
        <p:spPr>
          <a:xfrm>
            <a:off x="3124200" y="6356351"/>
            <a:ext cx="2895600" cy="365125"/>
          </a:xfrm>
          <a:prstGeom prst="rect">
            <a:avLst/>
          </a:prstGeom>
        </p:spPr>
        <p:txBody>
          <a:bodyPr/>
          <a:lstStyle>
            <a:lvl1pPr eaLnBrk="1" hangingPunct="1">
              <a:defRPr>
                <a:solidFill>
                  <a:srgbClr val="000000"/>
                </a:solidFill>
                <a:latin typeface="Arial" charset="0"/>
                <a:cs typeface="Arial" charset="0"/>
              </a:defRPr>
            </a:lvl1pPr>
          </a:lstStyle>
          <a:p>
            <a:pPr>
              <a:defRPr/>
            </a:pPr>
            <a:endParaRPr lang="en-US"/>
          </a:p>
        </p:txBody>
      </p:sp>
      <p:sp>
        <p:nvSpPr>
          <p:cNvPr id="4"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37CE1CC-412A-418D-AE2C-6F027EDB6288}" type="slidenum">
              <a:rPr lang="en-US" altLang="it-IT"/>
              <a:pPr>
                <a:defRPr/>
              </a:pPr>
              <a:t>‹N›</a:t>
            </a:fld>
            <a:endParaRPr lang="en-US" altLang="it-IT"/>
          </a:p>
        </p:txBody>
      </p:sp>
    </p:spTree>
    <p:extLst>
      <p:ext uri="{BB962C8B-B14F-4D97-AF65-F5344CB8AC3E}">
        <p14:creationId xmlns:p14="http://schemas.microsoft.com/office/powerpoint/2010/main" val="3262076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bwMode="gray"/>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olo 3"/>
          <p:cNvSpPr>
            <a:spLocks noGrp="1"/>
          </p:cNvSpPr>
          <p:nvPr>
            <p:ph type="title"/>
          </p:nvPr>
        </p:nvSpPr>
        <p:spPr/>
        <p:txBody>
          <a:bodyPr/>
          <a:lstStyle/>
          <a:p>
            <a:r>
              <a:rPr lang="it-IT"/>
              <a:t>Fare clic per modificare lo stile del titolo</a:t>
            </a:r>
            <a:endParaRPr lang="en-GB"/>
          </a:p>
        </p:txBody>
      </p:sp>
    </p:spTree>
    <p:extLst>
      <p:ext uri="{BB962C8B-B14F-4D97-AF65-F5344CB8AC3E}">
        <p14:creationId xmlns:p14="http://schemas.microsoft.com/office/powerpoint/2010/main" val="29678745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451339" y="203863"/>
            <a:ext cx="7930569"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30423324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451339" y="203863"/>
            <a:ext cx="7930569"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26698068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748857" y="1470479"/>
            <a:ext cx="4762508" cy="4410949"/>
          </a:xfrm>
          <a:prstGeom prst="rect">
            <a:avLst/>
          </a:prstGeom>
          <a:gradFill>
            <a:gsLst>
              <a:gs pos="100000">
                <a:schemeClr val="accent1"/>
              </a:gs>
              <a:gs pos="0">
                <a:schemeClr val="accent5"/>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956131" y="1759937"/>
            <a:ext cx="4324487" cy="2903488"/>
          </a:xfrm>
          <a:noFill/>
          <a:ln w="3175">
            <a:noFill/>
            <a:prstDash val="lgDash"/>
          </a:ln>
        </p:spPr>
        <p:txBody>
          <a:bodyPr lIns="0" tIns="0" rIns="0" bIns="0" anchor="t" anchorCtr="0">
            <a:noAutofit/>
          </a:bodyPr>
          <a:lstStyle>
            <a:lvl1pPr algn="l">
              <a:defRPr sz="4950" baseline="0">
                <a:solidFill>
                  <a:schemeClr val="bg1"/>
                </a:solidFill>
              </a:defRPr>
            </a:lvl1pPr>
          </a:lstStyle>
          <a:p>
            <a:r>
              <a:rPr lang="en-GB"/>
              <a:t>Title slide text only</a:t>
            </a:r>
            <a:endParaRPr lang="en-US"/>
          </a:p>
        </p:txBody>
      </p:sp>
      <p:sp>
        <p:nvSpPr>
          <p:cNvPr id="6" name="Text Placeholder 3"/>
          <p:cNvSpPr>
            <a:spLocks noGrp="1"/>
          </p:cNvSpPr>
          <p:nvPr>
            <p:ph type="body" sz="quarter" idx="11"/>
          </p:nvPr>
        </p:nvSpPr>
        <p:spPr>
          <a:xfrm>
            <a:off x="956131" y="4752153"/>
            <a:ext cx="4324487" cy="816606"/>
          </a:xfrm>
          <a:ln w="3175">
            <a:noFill/>
            <a:prstDash val="lgDash"/>
          </a:ln>
        </p:spPr>
        <p:txBody>
          <a:bodyPr wrap="square" anchor="b">
            <a:noAutofit/>
          </a:bodyPr>
          <a:lstStyle>
            <a:lvl1pPr>
              <a:defRPr sz="1050">
                <a:solidFill>
                  <a:schemeClr val="bg1"/>
                </a:solidFill>
              </a:defRPr>
            </a:lvl1pPr>
            <a:lvl2pPr>
              <a:defRPr sz="1050">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pic>
        <p:nvPicPr>
          <p:cNvPr id="8" name="Graphic 7">
            <a:extLst>
              <a:ext uri="{FF2B5EF4-FFF2-40B4-BE49-F238E27FC236}">
                <a16:creationId xmlns:a16="http://schemas.microsoft.com/office/drawing/2014/main" id="{F680A8EA-2B0E-411E-90AD-02F7AF47674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8857" y="371311"/>
            <a:ext cx="685800" cy="368346"/>
          </a:xfrm>
          <a:prstGeom prst="rect">
            <a:avLst/>
          </a:prstGeom>
        </p:spPr>
      </p:pic>
    </p:spTree>
    <p:extLst>
      <p:ext uri="{BB962C8B-B14F-4D97-AF65-F5344CB8AC3E}">
        <p14:creationId xmlns:p14="http://schemas.microsoft.com/office/powerpoint/2010/main" val="3668261411"/>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F73FA8F-86B4-4B38-9318-B211F1BBAFEB}"/>
              </a:ext>
            </a:extLst>
          </p:cNvPr>
          <p:cNvSpPr>
            <a:spLocks noChangeAspect="1"/>
          </p:cNvSpPr>
          <p:nvPr userDrawn="1"/>
        </p:nvSpPr>
        <p:spPr>
          <a:xfrm>
            <a:off x="748857" y="1330325"/>
            <a:ext cx="3070976" cy="4551103"/>
          </a:xfrm>
          <a:prstGeom prst="rect">
            <a:avLst/>
          </a:prstGeom>
          <a:gradFill>
            <a:gsLst>
              <a:gs pos="100000">
                <a:schemeClr val="accent1"/>
              </a:gs>
              <a:gs pos="0">
                <a:schemeClr val="accent5"/>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956131" y="1759937"/>
            <a:ext cx="1865450" cy="2900514"/>
          </a:xfrm>
          <a:noFill/>
          <a:ln w="3175">
            <a:noFill/>
            <a:prstDash val="lgDash"/>
          </a:ln>
        </p:spPr>
        <p:txBody>
          <a:bodyPr lIns="0" tIns="0" rIns="0" bIns="0" anchor="t" anchorCtr="0">
            <a:noAutofit/>
          </a:bodyPr>
          <a:lstStyle>
            <a:lvl1pPr algn="l">
              <a:defRPr sz="4950" baseline="0">
                <a:solidFill>
                  <a:schemeClr val="bg1"/>
                </a:solidFill>
              </a:defRPr>
            </a:lvl1pPr>
          </a:lstStyle>
          <a:p>
            <a:r>
              <a:rPr lang="en-GB"/>
              <a:t>Title slide text only</a:t>
            </a:r>
            <a:endParaRPr lang="en-US"/>
          </a:p>
        </p:txBody>
      </p:sp>
      <p:sp>
        <p:nvSpPr>
          <p:cNvPr id="6" name="Text Placeholder 3"/>
          <p:cNvSpPr>
            <a:spLocks noGrp="1"/>
          </p:cNvSpPr>
          <p:nvPr userDrawn="1">
            <p:ph type="body" sz="quarter" idx="11"/>
          </p:nvPr>
        </p:nvSpPr>
        <p:spPr>
          <a:xfrm>
            <a:off x="956131" y="4752153"/>
            <a:ext cx="1865450" cy="815770"/>
          </a:xfrm>
          <a:ln w="3175">
            <a:noFill/>
            <a:prstDash val="lgDash"/>
          </a:ln>
        </p:spPr>
        <p:txBody>
          <a:bodyPr wrap="square" anchor="b">
            <a:noAutofit/>
          </a:bodyPr>
          <a:lstStyle>
            <a:lvl1pPr>
              <a:defRPr sz="1050">
                <a:solidFill>
                  <a:schemeClr val="bg1"/>
                </a:solidFill>
              </a:defRPr>
            </a:lvl1pPr>
            <a:lvl2pPr>
              <a:defRPr sz="1050">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pic>
        <p:nvPicPr>
          <p:cNvPr id="8" name="Graphic 7">
            <a:extLst>
              <a:ext uri="{FF2B5EF4-FFF2-40B4-BE49-F238E27FC236}">
                <a16:creationId xmlns:a16="http://schemas.microsoft.com/office/drawing/2014/main" id="{ACB44795-849A-41CE-8B25-0DE9EB09F9B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8857" y="371311"/>
            <a:ext cx="685800" cy="368346"/>
          </a:xfrm>
          <a:prstGeom prst="rect">
            <a:avLst/>
          </a:prstGeom>
        </p:spPr>
      </p:pic>
    </p:spTree>
    <p:extLst>
      <p:ext uri="{BB962C8B-B14F-4D97-AF65-F5344CB8AC3E}">
        <p14:creationId xmlns:p14="http://schemas.microsoft.com/office/powerpoint/2010/main" val="2263582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2554287" y="371312"/>
            <a:ext cx="5845573" cy="5414065"/>
          </a:xfrm>
          <a:prstGeom prst="rect">
            <a:avLst/>
          </a:prstGeom>
          <a:gradFill>
            <a:gsLst>
              <a:gs pos="100000">
                <a:schemeClr val="accent1"/>
              </a:gs>
              <a:gs pos="0">
                <a:schemeClr val="accent5"/>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err="1">
              <a:solidFill>
                <a:schemeClr val="bg1"/>
              </a:solidFill>
              <a:latin typeface="KPMG Bold" panose="020B0803030202040204" pitchFamily="34" charset="0"/>
              <a:ea typeface="+mj-ea"/>
              <a:cs typeface="+mj-cs"/>
            </a:endParaRPr>
          </a:p>
        </p:txBody>
      </p:sp>
      <p:sp>
        <p:nvSpPr>
          <p:cNvPr id="6" name="Text Placeholder 3"/>
          <p:cNvSpPr>
            <a:spLocks noGrp="1"/>
          </p:cNvSpPr>
          <p:nvPr>
            <p:ph type="body" sz="quarter" idx="11"/>
          </p:nvPr>
        </p:nvSpPr>
        <p:spPr>
          <a:xfrm>
            <a:off x="2754136" y="4710484"/>
            <a:ext cx="5445479" cy="810000"/>
          </a:xfrm>
          <a:ln w="3175">
            <a:noFill/>
            <a:prstDash val="lgDash"/>
          </a:ln>
        </p:spPr>
        <p:txBody>
          <a:bodyPr wrap="square" anchor="b">
            <a:noAutofit/>
          </a:bodyPr>
          <a:lstStyle>
            <a:lvl1pPr>
              <a:defRPr sz="1050">
                <a:solidFill>
                  <a:schemeClr val="bg1"/>
                </a:solidFill>
              </a:defRPr>
            </a:lvl1pPr>
            <a:lvl2pPr>
              <a:defRPr sz="1050">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sp>
        <p:nvSpPr>
          <p:cNvPr id="10" name="Title 9">
            <a:extLst>
              <a:ext uri="{FF2B5EF4-FFF2-40B4-BE49-F238E27FC236}">
                <a16:creationId xmlns:a16="http://schemas.microsoft.com/office/drawing/2014/main" id="{BA9E5DDB-2262-4657-AA4F-9CE87AA83B57}"/>
              </a:ext>
            </a:extLst>
          </p:cNvPr>
          <p:cNvSpPr>
            <a:spLocks noGrp="1"/>
          </p:cNvSpPr>
          <p:nvPr>
            <p:ph type="title" hasCustomPrompt="1"/>
          </p:nvPr>
        </p:nvSpPr>
        <p:spPr>
          <a:xfrm>
            <a:off x="2753343" y="636808"/>
            <a:ext cx="5445479" cy="3950972"/>
          </a:xfrm>
        </p:spPr>
        <p:txBody>
          <a:bodyPr/>
          <a:lstStyle>
            <a:lvl1pPr>
              <a:defRPr lang="en-GB" sz="4950" kern="1200" baseline="0" dirty="0">
                <a:solidFill>
                  <a:schemeClr val="bg1"/>
                </a:solidFill>
                <a:latin typeface="+mj-lt"/>
                <a:ea typeface="+mj-ea"/>
                <a:cs typeface="+mj-cs"/>
              </a:defRPr>
            </a:lvl1pPr>
          </a:lstStyle>
          <a:p>
            <a:r>
              <a:rPr lang="en-GB"/>
              <a:t>Title slide text only</a:t>
            </a:r>
          </a:p>
        </p:txBody>
      </p:sp>
      <p:pic>
        <p:nvPicPr>
          <p:cNvPr id="8" name="Graphic 7">
            <a:extLst>
              <a:ext uri="{FF2B5EF4-FFF2-40B4-BE49-F238E27FC236}">
                <a16:creationId xmlns:a16="http://schemas.microsoft.com/office/drawing/2014/main" id="{9F2B47DB-768D-47AE-9D19-E74198AD42C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8857" y="371311"/>
            <a:ext cx="685800" cy="368346"/>
          </a:xfrm>
          <a:prstGeom prst="rect">
            <a:avLst/>
          </a:prstGeom>
        </p:spPr>
      </p:pic>
    </p:spTree>
    <p:extLst>
      <p:ext uri="{BB962C8B-B14F-4D97-AF65-F5344CB8AC3E}">
        <p14:creationId xmlns:p14="http://schemas.microsoft.com/office/powerpoint/2010/main" val="316008071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C1A25C-9C23-47D0-BC86-BD2474043CD3}"/>
              </a:ext>
            </a:extLst>
          </p:cNvPr>
          <p:cNvGrpSpPr/>
          <p:nvPr userDrawn="1"/>
        </p:nvGrpSpPr>
        <p:grpSpPr>
          <a:xfrm>
            <a:off x="748858" y="0"/>
            <a:ext cx="683549" cy="1485244"/>
            <a:chOff x="1008000" y="0"/>
            <a:chExt cx="911399" cy="1485244"/>
          </a:xfrm>
          <a:solidFill>
            <a:schemeClr val="bg1">
              <a:alpha val="0"/>
            </a:schemeClr>
          </a:solidFill>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1008000" y="0"/>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35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1008000" y="742622"/>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350"/>
            </a:p>
          </p:txBody>
        </p:sp>
        <p:sp>
          <p:nvSpPr>
            <p:cNvPr id="9" name="Freeform 19">
              <a:extLst>
                <a:ext uri="{FF2B5EF4-FFF2-40B4-BE49-F238E27FC236}">
                  <a16:creationId xmlns:a16="http://schemas.microsoft.com/office/drawing/2014/main" id="{162D722E-1D64-4D54-98B6-8466501BFD3D}"/>
                </a:ext>
              </a:extLst>
            </p:cNvPr>
            <p:cNvSpPr>
              <a:spLocks noChangeAspect="1" noEditPoints="1"/>
            </p:cNvSpPr>
            <p:nvPr userDrawn="1"/>
          </p:nvSpPr>
          <p:spPr bwMode="auto">
            <a:xfrm>
              <a:off x="1008000" y="1113933"/>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350"/>
            </a:p>
          </p:txBody>
        </p:sp>
      </p:grpSp>
      <p:sp>
        <p:nvSpPr>
          <p:cNvPr id="104" name="Rectangle 103">
            <a:extLst>
              <a:ext uri="{FF2B5EF4-FFF2-40B4-BE49-F238E27FC236}">
                <a16:creationId xmlns:a16="http://schemas.microsoft.com/office/drawing/2014/main" id="{6A6246C3-5BC1-4146-9E95-B8B3F1B77C22}"/>
              </a:ext>
            </a:extLst>
          </p:cNvPr>
          <p:cNvSpPr>
            <a:spLocks noChangeAspect="1"/>
          </p:cNvSpPr>
          <p:nvPr userDrawn="1"/>
        </p:nvSpPr>
        <p:spPr>
          <a:xfrm>
            <a:off x="5576842" y="371312"/>
            <a:ext cx="2823018" cy="5415923"/>
          </a:xfrm>
          <a:prstGeom prst="rect">
            <a:avLst/>
          </a:prstGeom>
          <a:gradFill>
            <a:gsLst>
              <a:gs pos="100000">
                <a:schemeClr val="accent1"/>
              </a:gs>
              <a:gs pos="0">
                <a:schemeClr val="accent5"/>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err="1">
              <a:solidFill>
                <a:schemeClr val="bg1"/>
              </a:solidFill>
              <a:latin typeface="KPMG Bold" panose="020B0803030202040204" pitchFamily="34" charset="0"/>
              <a:ea typeface="+mj-ea"/>
              <a:cs typeface="+mj-cs"/>
            </a:endParaRPr>
          </a:p>
        </p:txBody>
      </p:sp>
      <p:sp>
        <p:nvSpPr>
          <p:cNvPr id="106" name="Text Placeholder 3">
            <a:extLst>
              <a:ext uri="{FF2B5EF4-FFF2-40B4-BE49-F238E27FC236}">
                <a16:creationId xmlns:a16="http://schemas.microsoft.com/office/drawing/2014/main" id="{E9A5689E-A0AC-4126-A5A7-5CD8528C6C2E}"/>
              </a:ext>
            </a:extLst>
          </p:cNvPr>
          <p:cNvSpPr>
            <a:spLocks noGrp="1"/>
          </p:cNvSpPr>
          <p:nvPr>
            <p:ph type="body" sz="quarter" idx="12"/>
          </p:nvPr>
        </p:nvSpPr>
        <p:spPr>
          <a:xfrm>
            <a:off x="5776689" y="4710484"/>
            <a:ext cx="2422133" cy="810000"/>
          </a:xfrm>
          <a:ln w="3175">
            <a:noFill/>
            <a:prstDash val="lgDash"/>
          </a:ln>
        </p:spPr>
        <p:txBody>
          <a:bodyPr wrap="square" anchor="b">
            <a:noAutofit/>
          </a:bodyPr>
          <a:lstStyle>
            <a:lvl1pPr>
              <a:defRPr sz="1050">
                <a:solidFill>
                  <a:schemeClr val="bg1"/>
                </a:solidFill>
              </a:defRPr>
            </a:lvl1pPr>
            <a:lvl2pPr>
              <a:defRPr sz="1050">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sp>
        <p:nvSpPr>
          <p:cNvPr id="2" name="Title 1"/>
          <p:cNvSpPr>
            <a:spLocks noGrp="1"/>
          </p:cNvSpPr>
          <p:nvPr>
            <p:ph type="ctrTitle" hasCustomPrompt="1"/>
          </p:nvPr>
        </p:nvSpPr>
        <p:spPr>
          <a:xfrm>
            <a:off x="5776689" y="636808"/>
            <a:ext cx="2422133" cy="3950972"/>
          </a:xfrm>
          <a:noFill/>
          <a:ln w="3175">
            <a:noFill/>
            <a:prstDash val="lgDash"/>
          </a:ln>
        </p:spPr>
        <p:txBody>
          <a:bodyPr lIns="0" tIns="0" rIns="0" bIns="0" anchor="t" anchorCtr="0">
            <a:noAutofit/>
          </a:bodyPr>
          <a:lstStyle>
            <a:lvl1pPr algn="l">
              <a:defRPr sz="4950" baseline="0">
                <a:solidFill>
                  <a:schemeClr val="bg1"/>
                </a:solidFill>
              </a:defRPr>
            </a:lvl1pPr>
          </a:lstStyle>
          <a:p>
            <a:r>
              <a:rPr lang="en-GB"/>
              <a:t>Title slide text only</a:t>
            </a:r>
            <a:endParaRPr lang="en-US"/>
          </a:p>
        </p:txBody>
      </p:sp>
      <p:pic>
        <p:nvPicPr>
          <p:cNvPr id="10" name="Graphic 9">
            <a:extLst>
              <a:ext uri="{FF2B5EF4-FFF2-40B4-BE49-F238E27FC236}">
                <a16:creationId xmlns:a16="http://schemas.microsoft.com/office/drawing/2014/main" id="{78DFFAD0-690D-40FA-92E3-26DD5F2CF71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8857" y="371311"/>
            <a:ext cx="685800" cy="368346"/>
          </a:xfrm>
          <a:prstGeom prst="rect">
            <a:avLst/>
          </a:prstGeom>
        </p:spPr>
      </p:pic>
    </p:spTree>
    <p:extLst>
      <p:ext uri="{BB962C8B-B14F-4D97-AF65-F5344CB8AC3E}">
        <p14:creationId xmlns:p14="http://schemas.microsoft.com/office/powerpoint/2010/main" val="31290435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200E6EA-7AA4-4C98-8E47-F5F83446E051}"/>
              </a:ext>
            </a:extLst>
          </p:cNvPr>
          <p:cNvSpPr>
            <a:spLocks noGrp="1" noChangeAspect="1"/>
          </p:cNvSpPr>
          <p:nvPr>
            <p:ph type="pic" sz="quarter" idx="12"/>
          </p:nvPr>
        </p:nvSpPr>
        <p:spPr>
          <a:xfrm>
            <a:off x="748858" y="1468381"/>
            <a:ext cx="4413790" cy="4087973"/>
          </a:xfrm>
          <a:solidFill>
            <a:schemeClr val="accent1"/>
          </a:solidFill>
        </p:spPr>
        <p:txBody>
          <a:bodyPr anchor="ctr"/>
          <a:lstStyle>
            <a:lvl1pPr algn="ctr">
              <a:defRPr sz="750" b="0">
                <a:solidFill>
                  <a:schemeClr val="bg1"/>
                </a:solidFill>
              </a:defRPr>
            </a:lvl1pPr>
          </a:lstStyle>
          <a:p>
            <a:r>
              <a:rPr lang="it-IT"/>
              <a:t>Fare clic sull'icona per inserire un'immagine</a:t>
            </a:r>
            <a:endParaRPr lang="en-GB"/>
          </a:p>
        </p:txBody>
      </p:sp>
      <p:sp>
        <p:nvSpPr>
          <p:cNvPr id="2" name="Title 1"/>
          <p:cNvSpPr>
            <a:spLocks noGrp="1"/>
          </p:cNvSpPr>
          <p:nvPr>
            <p:ph type="ctrTitle" hasCustomPrompt="1"/>
          </p:nvPr>
        </p:nvSpPr>
        <p:spPr>
          <a:xfrm>
            <a:off x="5731753" y="1468381"/>
            <a:ext cx="2663390" cy="3098109"/>
          </a:xfrm>
          <a:noFill/>
          <a:ln w="3175">
            <a:noFill/>
            <a:prstDash val="lgDash"/>
          </a:ln>
        </p:spPr>
        <p:txBody>
          <a:bodyPr lIns="0" tIns="0" rIns="0" bIns="0" anchor="t" anchorCtr="0">
            <a:noAutofit/>
          </a:bodyPr>
          <a:lstStyle>
            <a:lvl1pPr algn="l">
              <a:defRPr sz="4950" baseline="0">
                <a:solidFill>
                  <a:schemeClr val="bg1"/>
                </a:solidFill>
              </a:defRPr>
            </a:lvl1pPr>
          </a:lstStyle>
          <a:p>
            <a:r>
              <a:rPr lang="en-GB"/>
              <a:t>Title slide text only</a:t>
            </a:r>
            <a:endParaRPr lang="en-US"/>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5736471" y="1129528"/>
            <a:ext cx="68354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68580" tIns="34290" rIns="68580" bIns="34290" numCol="1" anchor="t" anchorCtr="0" compatLnSpc="1">
            <a:prstTxWarp prst="textNoShape">
              <a:avLst/>
            </a:prstTxWarp>
          </a:bodyPr>
          <a:lstStyle/>
          <a:p>
            <a:endParaRPr lang="en-GB" sz="135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5736471" y="1872150"/>
            <a:ext cx="68354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68580" tIns="34290" rIns="68580" bIns="34290" numCol="1" anchor="t" anchorCtr="0" compatLnSpc="1">
            <a:prstTxWarp prst="textNoShape">
              <a:avLst/>
            </a:prstTxWarp>
          </a:bodyPr>
          <a:lstStyle/>
          <a:p>
            <a:endParaRPr lang="en-GB" sz="1350"/>
          </a:p>
        </p:txBody>
      </p:sp>
      <p:sp>
        <p:nvSpPr>
          <p:cNvPr id="6" name="Text Placeholder 3"/>
          <p:cNvSpPr>
            <a:spLocks noGrp="1"/>
          </p:cNvSpPr>
          <p:nvPr userDrawn="1">
            <p:ph type="body" sz="quarter" idx="11"/>
          </p:nvPr>
        </p:nvSpPr>
        <p:spPr>
          <a:xfrm>
            <a:off x="5736471" y="4746353"/>
            <a:ext cx="2663390" cy="810000"/>
          </a:xfrm>
          <a:ln w="3175">
            <a:noFill/>
            <a:prstDash val="lgDash"/>
          </a:ln>
        </p:spPr>
        <p:txBody>
          <a:bodyPr wrap="square" anchor="b">
            <a:noAutofit/>
          </a:bodyPr>
          <a:lstStyle>
            <a:lvl1pPr>
              <a:defRPr sz="1050">
                <a:solidFill>
                  <a:schemeClr val="bg1"/>
                </a:solidFill>
              </a:defRPr>
            </a:lvl1pPr>
            <a:lvl2pPr>
              <a:defRPr sz="1050">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pic>
        <p:nvPicPr>
          <p:cNvPr id="9" name="Graphic 8">
            <a:extLst>
              <a:ext uri="{FF2B5EF4-FFF2-40B4-BE49-F238E27FC236}">
                <a16:creationId xmlns:a16="http://schemas.microsoft.com/office/drawing/2014/main" id="{93430CE4-5B69-4517-8F25-A3A23061EE9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35510" y="371311"/>
            <a:ext cx="685800" cy="368346"/>
          </a:xfrm>
          <a:prstGeom prst="rect">
            <a:avLst/>
          </a:prstGeom>
        </p:spPr>
      </p:pic>
    </p:spTree>
    <p:extLst>
      <p:ext uri="{BB962C8B-B14F-4D97-AF65-F5344CB8AC3E}">
        <p14:creationId xmlns:p14="http://schemas.microsoft.com/office/powerpoint/2010/main" val="3449510242"/>
      </p:ext>
    </p:extLst>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1881FE-F51A-491A-9C27-F63BE5A5CB4B}"/>
              </a:ext>
            </a:extLst>
          </p:cNvPr>
          <p:cNvSpPr>
            <a:spLocks noGrp="1"/>
          </p:cNvSpPr>
          <p:nvPr>
            <p:ph type="ctrTitle" hasCustomPrompt="1"/>
          </p:nvPr>
        </p:nvSpPr>
        <p:spPr>
          <a:xfrm>
            <a:off x="5738333" y="1263838"/>
            <a:ext cx="2661130" cy="3022538"/>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31292E31-1E73-44F3-ABE3-7D4DCAA2A04E}"/>
              </a:ext>
            </a:extLst>
          </p:cNvPr>
          <p:cNvSpPr>
            <a:spLocks noGrp="1"/>
          </p:cNvSpPr>
          <p:nvPr>
            <p:ph type="body" sz="quarter" idx="11"/>
          </p:nvPr>
        </p:nvSpPr>
        <p:spPr>
          <a:xfrm>
            <a:off x="5738333" y="4881887"/>
            <a:ext cx="2661130"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3" name="Picture Placeholder 2">
            <a:extLst>
              <a:ext uri="{FF2B5EF4-FFF2-40B4-BE49-F238E27FC236}">
                <a16:creationId xmlns:a16="http://schemas.microsoft.com/office/drawing/2014/main" id="{9BFF24A9-461A-47E9-B0F9-09BFAA4914B9}"/>
              </a:ext>
            </a:extLst>
          </p:cNvPr>
          <p:cNvSpPr>
            <a:spLocks noGrp="1"/>
          </p:cNvSpPr>
          <p:nvPr>
            <p:ph type="pic" sz="quarter" idx="12"/>
          </p:nvPr>
        </p:nvSpPr>
        <p:spPr>
          <a:xfrm>
            <a:off x="746125" y="1263839"/>
            <a:ext cx="4354574" cy="3022538"/>
          </a:xfrm>
          <a:solidFill>
            <a:schemeClr val="accent1"/>
          </a:solidFill>
        </p:spPr>
        <p:txBody>
          <a:bodyPr vert="horz" lIns="0" tIns="0" rIns="0" bIns="0" rtlCol="0" anchor="ctr" anchorCtr="0">
            <a:noAutofit/>
          </a:bodyPr>
          <a:lstStyle>
            <a:lvl1pPr>
              <a:defRPr lang="en-US" b="0">
                <a:solidFill>
                  <a:schemeClr val="bg1"/>
                </a:solidFill>
              </a:defRPr>
            </a:lvl1pPr>
          </a:lstStyle>
          <a:p>
            <a:pPr lvl="0" algn="ctr"/>
            <a:r>
              <a:rPr lang="it-IT"/>
              <a:t>Fare clic sull'icona per inserire un'immagine</a:t>
            </a:r>
            <a:endParaRPr lang="en-US"/>
          </a:p>
        </p:txBody>
      </p:sp>
      <p:pic>
        <p:nvPicPr>
          <p:cNvPr id="6" name="Graphic 5">
            <a:extLst>
              <a:ext uri="{FF2B5EF4-FFF2-40B4-BE49-F238E27FC236}">
                <a16:creationId xmlns:a16="http://schemas.microsoft.com/office/drawing/2014/main" id="{F060AC1F-823B-423D-80EF-C95EEC3DFE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38333" y="313438"/>
            <a:ext cx="786440" cy="316800"/>
          </a:xfrm>
          <a:prstGeom prst="rect">
            <a:avLst/>
          </a:prstGeom>
        </p:spPr>
      </p:pic>
    </p:spTree>
    <p:extLst>
      <p:ext uri="{BB962C8B-B14F-4D97-AF65-F5344CB8AC3E}">
        <p14:creationId xmlns:p14="http://schemas.microsoft.com/office/powerpoint/2010/main" val="38487190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accent2"/>
        </a:solidFill>
        <a:effectLst/>
      </p:bgPr>
    </p:bg>
    <p:spTree>
      <p:nvGrpSpPr>
        <p:cNvPr id="1" name=""/>
        <p:cNvGrpSpPr/>
        <p:nvPr/>
      </p:nvGrpSpPr>
      <p:grpSpPr>
        <a:xfrm>
          <a:off x="0" y="0"/>
          <a:ext cx="0" cy="0"/>
          <a:chOff x="0" y="0"/>
          <a:chExt cx="0" cy="0"/>
        </a:xfrm>
      </p:grpSpPr>
      <p:sp>
        <p:nvSpPr>
          <p:cNvPr id="28" name="Picture Placeholder 3">
            <a:extLst>
              <a:ext uri="{FF2B5EF4-FFF2-40B4-BE49-F238E27FC236}">
                <a16:creationId xmlns:a16="http://schemas.microsoft.com/office/drawing/2014/main" id="{445BA5F7-F13B-4C20-B0E0-112E55400EE4}"/>
              </a:ext>
            </a:extLst>
          </p:cNvPr>
          <p:cNvSpPr>
            <a:spLocks noGrp="1" noChangeAspect="1"/>
          </p:cNvSpPr>
          <p:nvPr>
            <p:ph type="pic" sz="quarter" idx="12"/>
          </p:nvPr>
        </p:nvSpPr>
        <p:spPr>
          <a:xfrm>
            <a:off x="748858" y="371311"/>
            <a:ext cx="2795714" cy="5392264"/>
          </a:xfrm>
          <a:solidFill>
            <a:schemeClr val="accent1"/>
          </a:solidFill>
        </p:spPr>
        <p:txBody>
          <a:bodyPr vert="horz" lIns="0" tIns="0" rIns="0" bIns="0" rtlCol="0" anchor="ctr" anchorCtr="0">
            <a:noAutofit/>
          </a:bodyPr>
          <a:lstStyle>
            <a:lvl1pPr>
              <a:defRPr lang="en-GB" sz="750" b="0">
                <a:solidFill>
                  <a:schemeClr val="bg1"/>
                </a:solidFill>
              </a:defRPr>
            </a:lvl1pPr>
          </a:lstStyle>
          <a:p>
            <a:pPr lvl="0" algn="ctr"/>
            <a:r>
              <a:rPr lang="it-IT"/>
              <a:t>Fare clic sull'icona per inserire un'immagine</a:t>
            </a:r>
            <a:endParaRPr lang="en-GB"/>
          </a:p>
        </p:txBody>
      </p:sp>
      <p:sp>
        <p:nvSpPr>
          <p:cNvPr id="2" name="Title 1"/>
          <p:cNvSpPr>
            <a:spLocks noGrp="1"/>
          </p:cNvSpPr>
          <p:nvPr>
            <p:ph type="ctrTitle" hasCustomPrompt="1"/>
          </p:nvPr>
        </p:nvSpPr>
        <p:spPr>
          <a:xfrm>
            <a:off x="4117432" y="1453784"/>
            <a:ext cx="3976442" cy="3446223"/>
          </a:xfrm>
          <a:noFill/>
          <a:ln w="3175">
            <a:noFill/>
            <a:prstDash val="lgDash"/>
          </a:ln>
        </p:spPr>
        <p:txBody>
          <a:bodyPr lIns="0" tIns="0" rIns="0" bIns="0" anchor="t" anchorCtr="0">
            <a:noAutofit/>
          </a:bodyPr>
          <a:lstStyle>
            <a:lvl1pPr algn="l">
              <a:defRPr sz="4950" baseline="0">
                <a:solidFill>
                  <a:schemeClr val="bg1"/>
                </a:solidFill>
              </a:defRPr>
            </a:lvl1pPr>
          </a:lstStyle>
          <a:p>
            <a:r>
              <a:rPr lang="en-GB"/>
              <a:t>Title slide text only</a:t>
            </a:r>
            <a:endParaRPr lang="en-US"/>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3546895" y="614967"/>
            <a:ext cx="68354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68580" tIns="34290" rIns="68580" bIns="34290" numCol="1" anchor="t" anchorCtr="0" compatLnSpc="1">
            <a:prstTxWarp prst="textNoShape">
              <a:avLst/>
            </a:prstTxWarp>
          </a:bodyPr>
          <a:lstStyle/>
          <a:p>
            <a:endParaRPr lang="en-GB" sz="1350"/>
          </a:p>
        </p:txBody>
      </p:sp>
      <p:sp>
        <p:nvSpPr>
          <p:cNvPr id="6" name="Text Placeholder 3"/>
          <p:cNvSpPr>
            <a:spLocks noGrp="1"/>
          </p:cNvSpPr>
          <p:nvPr userDrawn="1">
            <p:ph type="body" sz="quarter" idx="11"/>
          </p:nvPr>
        </p:nvSpPr>
        <p:spPr>
          <a:xfrm>
            <a:off x="4117432" y="4953575"/>
            <a:ext cx="3976442" cy="810000"/>
          </a:xfrm>
          <a:ln w="3175">
            <a:noFill/>
            <a:prstDash val="lgDash"/>
          </a:ln>
        </p:spPr>
        <p:txBody>
          <a:bodyPr wrap="square" anchor="b">
            <a:noAutofit/>
          </a:bodyPr>
          <a:lstStyle>
            <a:lvl1pPr>
              <a:defRPr sz="1050">
                <a:solidFill>
                  <a:schemeClr val="bg1"/>
                </a:solidFill>
              </a:defRPr>
            </a:lvl1pPr>
            <a:lvl2pPr>
              <a:defRPr sz="1050">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pic>
        <p:nvPicPr>
          <p:cNvPr id="7" name="Graphic 6">
            <a:extLst>
              <a:ext uri="{FF2B5EF4-FFF2-40B4-BE49-F238E27FC236}">
                <a16:creationId xmlns:a16="http://schemas.microsoft.com/office/drawing/2014/main" id="{3FEB65A9-A8F4-40C5-AC08-82132F1B1BD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18670" y="371311"/>
            <a:ext cx="685800" cy="368346"/>
          </a:xfrm>
          <a:prstGeom prst="rect">
            <a:avLst/>
          </a:prstGeom>
        </p:spPr>
      </p:pic>
    </p:spTree>
    <p:extLst>
      <p:ext uri="{BB962C8B-B14F-4D97-AF65-F5344CB8AC3E}">
        <p14:creationId xmlns:p14="http://schemas.microsoft.com/office/powerpoint/2010/main" val="37869121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748858" y="1129528"/>
            <a:ext cx="68354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68580" tIns="34290" rIns="68580" bIns="34290" numCol="1" anchor="t" anchorCtr="0" compatLnSpc="1">
            <a:prstTxWarp prst="textNoShape">
              <a:avLst/>
            </a:prstTxWarp>
          </a:bodyPr>
          <a:lstStyle/>
          <a:p>
            <a:endParaRPr lang="en-GB" sz="135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748858" y="1872150"/>
            <a:ext cx="68354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68580" tIns="34290" rIns="68580" bIns="34290" numCol="1" anchor="t" anchorCtr="0" compatLnSpc="1">
            <a:prstTxWarp prst="textNoShape">
              <a:avLst/>
            </a:prstTxWarp>
          </a:bodyPr>
          <a:lstStyle/>
          <a:p>
            <a:endParaRPr lang="en-GB" sz="1350"/>
          </a:p>
        </p:txBody>
      </p:sp>
      <p:sp>
        <p:nvSpPr>
          <p:cNvPr id="28" name="Picture Placeholder 3">
            <a:extLst>
              <a:ext uri="{FF2B5EF4-FFF2-40B4-BE49-F238E27FC236}">
                <a16:creationId xmlns:a16="http://schemas.microsoft.com/office/drawing/2014/main" id="{1D0B9D96-907F-4E37-B5A7-830AD095F223}"/>
              </a:ext>
            </a:extLst>
          </p:cNvPr>
          <p:cNvSpPr>
            <a:spLocks noGrp="1" noChangeAspect="1"/>
          </p:cNvSpPr>
          <p:nvPr>
            <p:ph type="pic" sz="quarter" idx="12"/>
          </p:nvPr>
        </p:nvSpPr>
        <p:spPr>
          <a:xfrm>
            <a:off x="3686974" y="1456389"/>
            <a:ext cx="4712886" cy="4364991"/>
          </a:xfrm>
          <a:solidFill>
            <a:schemeClr val="accent2"/>
          </a:solidFill>
        </p:spPr>
        <p:txBody>
          <a:bodyPr vert="horz" lIns="0" tIns="0" rIns="0" bIns="0" rtlCol="0" anchor="ctr" anchorCtr="0">
            <a:noAutofit/>
          </a:bodyPr>
          <a:lstStyle>
            <a:lvl1pPr>
              <a:defRPr lang="en-GB" sz="750" b="0">
                <a:solidFill>
                  <a:schemeClr val="bg1"/>
                </a:solidFill>
              </a:defRPr>
            </a:lvl1pPr>
          </a:lstStyle>
          <a:p>
            <a:pPr lvl="0" algn="ctr"/>
            <a:r>
              <a:rPr lang="it-IT"/>
              <a:t>Fare clic sull'icona per inserire un'immagine</a:t>
            </a:r>
            <a:endParaRPr lang="en-GB"/>
          </a:p>
        </p:txBody>
      </p:sp>
      <p:sp>
        <p:nvSpPr>
          <p:cNvPr id="34" name="Title 1">
            <a:extLst>
              <a:ext uri="{FF2B5EF4-FFF2-40B4-BE49-F238E27FC236}">
                <a16:creationId xmlns:a16="http://schemas.microsoft.com/office/drawing/2014/main" id="{E8E14845-BB2E-4EA2-8CBD-F35A520E366D}"/>
              </a:ext>
            </a:extLst>
          </p:cNvPr>
          <p:cNvSpPr>
            <a:spLocks noGrp="1"/>
          </p:cNvSpPr>
          <p:nvPr>
            <p:ph type="ctrTitle" hasCustomPrompt="1"/>
          </p:nvPr>
        </p:nvSpPr>
        <p:spPr>
          <a:xfrm>
            <a:off x="748858" y="1456389"/>
            <a:ext cx="2381150" cy="3427743"/>
          </a:xfrm>
          <a:noFill/>
          <a:ln w="3175">
            <a:noFill/>
            <a:prstDash val="lgDash"/>
          </a:ln>
        </p:spPr>
        <p:txBody>
          <a:bodyPr lIns="0" tIns="0" rIns="0" bIns="0" anchor="t" anchorCtr="0">
            <a:noAutofit/>
          </a:bodyPr>
          <a:lstStyle>
            <a:lvl1pPr algn="l">
              <a:defRPr sz="4950" baseline="0">
                <a:solidFill>
                  <a:schemeClr val="bg1"/>
                </a:solidFill>
              </a:defRPr>
            </a:lvl1pPr>
          </a:lstStyle>
          <a:p>
            <a:r>
              <a:rPr lang="en-GB"/>
              <a:t>Title slide text only</a:t>
            </a:r>
            <a:endParaRPr lang="en-US"/>
          </a:p>
        </p:txBody>
      </p:sp>
      <p:sp>
        <p:nvSpPr>
          <p:cNvPr id="40" name="Text Placeholder 3">
            <a:extLst>
              <a:ext uri="{FF2B5EF4-FFF2-40B4-BE49-F238E27FC236}">
                <a16:creationId xmlns:a16="http://schemas.microsoft.com/office/drawing/2014/main" id="{423222F2-0E39-45E4-8918-49125CD7C1EA}"/>
              </a:ext>
            </a:extLst>
          </p:cNvPr>
          <p:cNvSpPr>
            <a:spLocks noGrp="1"/>
          </p:cNvSpPr>
          <p:nvPr>
            <p:ph type="body" sz="quarter" idx="11"/>
          </p:nvPr>
        </p:nvSpPr>
        <p:spPr>
          <a:xfrm>
            <a:off x="748858" y="5007010"/>
            <a:ext cx="2381150" cy="810000"/>
          </a:xfrm>
          <a:ln w="3175">
            <a:noFill/>
            <a:prstDash val="lgDash"/>
          </a:ln>
        </p:spPr>
        <p:txBody>
          <a:bodyPr wrap="square" anchor="b">
            <a:noAutofit/>
          </a:bodyPr>
          <a:lstStyle>
            <a:lvl1pPr>
              <a:defRPr sz="1050">
                <a:solidFill>
                  <a:schemeClr val="bg1"/>
                </a:solidFill>
              </a:defRPr>
            </a:lvl1pPr>
            <a:lvl2pPr>
              <a:defRPr sz="1050">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pic>
        <p:nvPicPr>
          <p:cNvPr id="9" name="Graphic 8">
            <a:extLst>
              <a:ext uri="{FF2B5EF4-FFF2-40B4-BE49-F238E27FC236}">
                <a16:creationId xmlns:a16="http://schemas.microsoft.com/office/drawing/2014/main" id="{323EE304-3FCA-4CF8-84B4-178F6B5C57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8857" y="371311"/>
            <a:ext cx="685800" cy="368346"/>
          </a:xfrm>
          <a:prstGeom prst="rect">
            <a:avLst/>
          </a:prstGeom>
        </p:spPr>
      </p:pic>
    </p:spTree>
    <p:extLst>
      <p:ext uri="{BB962C8B-B14F-4D97-AF65-F5344CB8AC3E}">
        <p14:creationId xmlns:p14="http://schemas.microsoft.com/office/powerpoint/2010/main" val="31742664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8859" y="1456389"/>
            <a:ext cx="3937103" cy="3442681"/>
          </a:xfrm>
          <a:noFill/>
          <a:ln w="3175">
            <a:noFill/>
            <a:prstDash val="lgDash"/>
          </a:ln>
        </p:spPr>
        <p:txBody>
          <a:bodyPr lIns="0" tIns="0" rIns="0" bIns="0" anchor="t" anchorCtr="0">
            <a:noAutofit/>
          </a:bodyPr>
          <a:lstStyle>
            <a:lvl1pPr algn="l">
              <a:defRPr sz="4950" baseline="0">
                <a:solidFill>
                  <a:schemeClr val="bg1"/>
                </a:solidFill>
              </a:defRPr>
            </a:lvl1pPr>
          </a:lstStyle>
          <a:p>
            <a:r>
              <a:rPr lang="en-GB"/>
              <a:t>Title slide text only</a:t>
            </a:r>
            <a:endParaRPr lang="en-US"/>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748858" y="614967"/>
            <a:ext cx="68354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748858" y="1357589"/>
            <a:ext cx="68354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a:ea typeface="+mn-ea"/>
              <a:cs typeface="+mn-cs"/>
            </a:endParaRPr>
          </a:p>
        </p:txBody>
      </p:sp>
      <p:sp>
        <p:nvSpPr>
          <p:cNvPr id="6" name="Text Placeholder 3"/>
          <p:cNvSpPr>
            <a:spLocks noGrp="1"/>
          </p:cNvSpPr>
          <p:nvPr userDrawn="1">
            <p:ph type="body" sz="quarter" idx="11"/>
          </p:nvPr>
        </p:nvSpPr>
        <p:spPr>
          <a:xfrm>
            <a:off x="748859" y="5007009"/>
            <a:ext cx="3937103" cy="810000"/>
          </a:xfrm>
          <a:ln w="3175">
            <a:noFill/>
            <a:prstDash val="lgDash"/>
          </a:ln>
        </p:spPr>
        <p:txBody>
          <a:bodyPr wrap="square" anchor="b">
            <a:noAutofit/>
          </a:bodyPr>
          <a:lstStyle>
            <a:lvl1pPr>
              <a:defRPr sz="1050">
                <a:solidFill>
                  <a:schemeClr val="bg1"/>
                </a:solidFill>
              </a:defRPr>
            </a:lvl1pPr>
            <a:lvl2pPr>
              <a:defRPr sz="1050">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sp>
        <p:nvSpPr>
          <p:cNvPr id="28" name="Picture Placeholder 3">
            <a:extLst>
              <a:ext uri="{FF2B5EF4-FFF2-40B4-BE49-F238E27FC236}">
                <a16:creationId xmlns:a16="http://schemas.microsoft.com/office/drawing/2014/main" id="{13BD1F9C-C7CA-4162-BCD4-0E8701D30076}"/>
              </a:ext>
            </a:extLst>
          </p:cNvPr>
          <p:cNvSpPr>
            <a:spLocks noGrp="1" noChangeAspect="1"/>
          </p:cNvSpPr>
          <p:nvPr>
            <p:ph type="pic" sz="quarter" idx="12"/>
          </p:nvPr>
        </p:nvSpPr>
        <p:spPr>
          <a:xfrm>
            <a:off x="5571726" y="371311"/>
            <a:ext cx="2823418" cy="5445698"/>
          </a:xfrm>
          <a:solidFill>
            <a:schemeClr val="accent2"/>
          </a:solidFill>
        </p:spPr>
        <p:txBody>
          <a:bodyPr vert="horz" lIns="0" tIns="0" rIns="0" bIns="0" rtlCol="0" anchor="ctr" anchorCtr="0">
            <a:noAutofit/>
          </a:bodyPr>
          <a:lstStyle>
            <a:lvl1pPr>
              <a:defRPr lang="en-GB" sz="750" b="0">
                <a:solidFill>
                  <a:schemeClr val="bg1"/>
                </a:solidFill>
              </a:defRPr>
            </a:lvl1pPr>
          </a:lstStyle>
          <a:p>
            <a:pPr lvl="0" algn="ctr"/>
            <a:r>
              <a:rPr lang="it-IT"/>
              <a:t>Fare clic sull'icona per inserire un'immagine</a:t>
            </a:r>
            <a:endParaRPr lang="en-GB"/>
          </a:p>
        </p:txBody>
      </p:sp>
      <p:pic>
        <p:nvPicPr>
          <p:cNvPr id="9" name="Graphic 8">
            <a:extLst>
              <a:ext uri="{FF2B5EF4-FFF2-40B4-BE49-F238E27FC236}">
                <a16:creationId xmlns:a16="http://schemas.microsoft.com/office/drawing/2014/main" id="{AA9325F0-DADC-43A7-A4FF-97033BB2202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8857" y="371311"/>
            <a:ext cx="685800" cy="368346"/>
          </a:xfrm>
          <a:prstGeom prst="rect">
            <a:avLst/>
          </a:prstGeom>
        </p:spPr>
      </p:pic>
    </p:spTree>
    <p:extLst>
      <p:ext uri="{BB962C8B-B14F-4D97-AF65-F5344CB8AC3E}">
        <p14:creationId xmlns:p14="http://schemas.microsoft.com/office/powerpoint/2010/main" val="7705877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32761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Only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8209955" y="6266997"/>
            <a:ext cx="18186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750" smtClean="0">
                <a:solidFill>
                  <a:schemeClr val="bg1"/>
                </a:solidFill>
                <a:latin typeface="+mn-lt"/>
                <a:ea typeface="Arial"/>
                <a:cs typeface="Arial" panose="020B0604020202020204" pitchFamily="34" charset="0"/>
              </a:rPr>
              <a:pPr algn="r"/>
              <a:t>‹N›</a:t>
            </a:fld>
            <a:endParaRPr lang="en-GB" sz="750">
              <a:solidFill>
                <a:schemeClr val="bg1"/>
              </a:solidFill>
              <a:latin typeface="+mn-lt"/>
              <a:ea typeface="Arial"/>
              <a:cs typeface="Arial" panose="020B0604020202020204" pitchFamily="34" charset="0"/>
            </a:endParaRPr>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nvSpPr>
        <p:spPr>
          <a:xfrm>
            <a:off x="1414264" y="6266998"/>
            <a:ext cx="3467300" cy="13849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450" kern="1200" noProof="0">
                <a:solidFill>
                  <a:schemeClr val="bg1"/>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8196411"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C06C60-BBAD-4B44-9D69-536848922030}"/>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a:p>
        </p:txBody>
      </p:sp>
      <p:sp>
        <p:nvSpPr>
          <p:cNvPr id="9" name="Graphic 8">
            <a:extLst>
              <a:ext uri="{FF2B5EF4-FFF2-40B4-BE49-F238E27FC236}">
                <a16:creationId xmlns:a16="http://schemas.microsoft.com/office/drawing/2014/main" id="{147A601A-3AE8-4889-A026-9740E00CCFBB}"/>
              </a:ext>
            </a:extLst>
          </p:cNvPr>
          <p:cNvSpPr/>
          <p:nvPr userDrawn="1"/>
        </p:nvSpPr>
        <p:spPr>
          <a:xfrm>
            <a:off x="752400" y="6266996"/>
            <a:ext cx="363624"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sz="1350"/>
          </a:p>
        </p:txBody>
      </p:sp>
    </p:spTree>
    <p:extLst>
      <p:ext uri="{BB962C8B-B14F-4D97-AF65-F5344CB8AC3E}">
        <p14:creationId xmlns:p14="http://schemas.microsoft.com/office/powerpoint/2010/main" val="29223164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46523" y="1330126"/>
            <a:ext cx="7648678" cy="45467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16561095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Column Text_double 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748904" y="1700213"/>
            <a:ext cx="7650956" cy="41767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2" name="Title 1">
            <a:extLst>
              <a:ext uri="{FF2B5EF4-FFF2-40B4-BE49-F238E27FC236}">
                <a16:creationId xmlns:a16="http://schemas.microsoft.com/office/drawing/2014/main" id="{4AFC733E-E364-489F-B7AF-D2002EE59732}"/>
              </a:ext>
            </a:extLst>
          </p:cNvPr>
          <p:cNvSpPr>
            <a:spLocks noGrp="1"/>
          </p:cNvSpPr>
          <p:nvPr>
            <p:ph type="title" hasCustomPrompt="1"/>
          </p:nvPr>
        </p:nvSpPr>
        <p:spPr/>
        <p:txBody>
          <a:bodyPr/>
          <a:lstStyle>
            <a:lvl1pPr>
              <a:defRPr/>
            </a:lvl1pPr>
          </a:lstStyle>
          <a:p>
            <a:r>
              <a:rPr lang="en-US"/>
              <a:t>Click to edit </a:t>
            </a:r>
            <a:br>
              <a:rPr lang="en-US"/>
            </a:br>
            <a:r>
              <a:rPr lang="en-US"/>
              <a:t>Master title style</a:t>
            </a:r>
            <a:endParaRPr lang="en-GB"/>
          </a:p>
        </p:txBody>
      </p:sp>
    </p:spTree>
    <p:extLst>
      <p:ext uri="{BB962C8B-B14F-4D97-AF65-F5344CB8AC3E}">
        <p14:creationId xmlns:p14="http://schemas.microsoft.com/office/powerpoint/2010/main" val="2999062927"/>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ne Column Text_double title_KPMG Blue">
    <p:bg>
      <p:bgPr>
        <a:solidFill>
          <a:schemeClr val="accent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748904" y="1700213"/>
            <a:ext cx="7650956" cy="4176712"/>
          </a:xfrm>
        </p:spPr>
        <p:txBody>
          <a:bodyPr/>
          <a:lstStyle>
            <a:lvl1pPr>
              <a:defRPr>
                <a:solidFill>
                  <a:schemeClr val="bg1"/>
                </a:solidFill>
              </a:defRPr>
            </a:lvl1pPr>
            <a:lvl2pPr>
              <a:defRPr>
                <a:solidFill>
                  <a:schemeClr val="bg1"/>
                </a:solidFill>
              </a:defRPr>
            </a:lvl2pPr>
            <a:lvl3pPr>
              <a:buClrTx/>
              <a:defRPr>
                <a:solidFill>
                  <a:schemeClr val="bg1"/>
                </a:solidFill>
              </a:defRPr>
            </a:lvl3pPr>
            <a:lvl4pPr marL="271463" indent="-135731">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hape 8">
            <a:extLst>
              <a:ext uri="{FF2B5EF4-FFF2-40B4-BE49-F238E27FC236}">
                <a16:creationId xmlns:a16="http://schemas.microsoft.com/office/drawing/2014/main" id="{F4561A05-7671-4539-AB97-A9979F67EB43}"/>
              </a:ext>
            </a:extLst>
          </p:cNvPr>
          <p:cNvSpPr txBox="1">
            <a:spLocks/>
          </p:cNvSpPr>
          <p:nvPr userDrawn="1"/>
        </p:nvSpPr>
        <p:spPr>
          <a:xfrm>
            <a:off x="8209955" y="6266997"/>
            <a:ext cx="18186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750" smtClean="0">
                <a:solidFill>
                  <a:schemeClr val="bg1"/>
                </a:solidFill>
                <a:latin typeface="+mn-lt"/>
                <a:ea typeface="Arial"/>
                <a:cs typeface="Arial" panose="020B0604020202020204" pitchFamily="34" charset="0"/>
              </a:rPr>
              <a:pPr algn="r"/>
              <a:t>‹N›</a:t>
            </a:fld>
            <a:endParaRPr lang="en-GB" sz="750">
              <a:solidFill>
                <a:schemeClr val="bg1"/>
              </a:solidFill>
              <a:latin typeface="+mn-lt"/>
              <a:ea typeface="Arial"/>
              <a:cs typeface="Arial" panose="020B0604020202020204" pitchFamily="34" charset="0"/>
            </a:endParaRPr>
          </a:p>
        </p:txBody>
      </p:sp>
      <p:sp>
        <p:nvSpPr>
          <p:cNvPr id="8" name="TextBox 7">
            <a:extLst>
              <a:ext uri="{FF2B5EF4-FFF2-40B4-BE49-F238E27FC236}">
                <a16:creationId xmlns:a16="http://schemas.microsoft.com/office/drawing/2014/main" id="{1CBF1CF3-C473-4B59-9814-FFEC4D26E803}"/>
              </a:ext>
              <a:ext uri="{C183D7F6-B498-43B3-948B-1728B52AA6E4}">
                <adec:decorative xmlns:adec="http://schemas.microsoft.com/office/drawing/2017/decorative" val="1"/>
              </a:ext>
            </a:extLst>
          </p:cNvPr>
          <p:cNvSpPr txBox="1"/>
          <p:nvPr userDrawn="1"/>
        </p:nvSpPr>
        <p:spPr>
          <a:xfrm>
            <a:off x="1414264" y="6266998"/>
            <a:ext cx="3467300" cy="13849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450" kern="1200" noProof="0">
                <a:solidFill>
                  <a:schemeClr val="bg1"/>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endParaRPr lang="en-GB" sz="450" kern="1200" noProof="0">
              <a:solidFill>
                <a:schemeClr val="bg1"/>
              </a:solidFill>
              <a:latin typeface="+mn-lt"/>
              <a:ea typeface="+mn-ea"/>
              <a:cs typeface="+mn-cs"/>
            </a:endParaRPr>
          </a:p>
        </p:txBody>
      </p:sp>
      <p:cxnSp>
        <p:nvCxnSpPr>
          <p:cNvPr id="9" name="Straight Connector 8">
            <a:extLst>
              <a:ext uri="{FF2B5EF4-FFF2-40B4-BE49-F238E27FC236}">
                <a16:creationId xmlns:a16="http://schemas.microsoft.com/office/drawing/2014/main" id="{89D5ED2D-F17F-4481-8AE6-4D9EA0535145}"/>
              </a:ext>
            </a:extLst>
          </p:cNvPr>
          <p:cNvCxnSpPr/>
          <p:nvPr userDrawn="1"/>
        </p:nvCxnSpPr>
        <p:spPr>
          <a:xfrm>
            <a:off x="8196411"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3AAE32-05EB-420A-97AB-3254804D32FD}"/>
              </a:ext>
            </a:extLst>
          </p:cNvPr>
          <p:cNvSpPr>
            <a:spLocks noGrp="1"/>
          </p:cNvSpPr>
          <p:nvPr>
            <p:ph type="title" hasCustomPrompt="1"/>
          </p:nvPr>
        </p:nvSpPr>
        <p:spPr/>
        <p:txBody>
          <a:bodyPr/>
          <a:lstStyle>
            <a:lvl1pPr>
              <a:defRPr>
                <a:solidFill>
                  <a:schemeClr val="bg1"/>
                </a:solidFill>
              </a:defRPr>
            </a:lvl1pPr>
          </a:lstStyle>
          <a:p>
            <a:r>
              <a:rPr lang="en-US"/>
              <a:t>Click to edit </a:t>
            </a:r>
            <a:br>
              <a:rPr lang="en-US"/>
            </a:br>
            <a:r>
              <a:rPr lang="en-US"/>
              <a:t>Master title style</a:t>
            </a:r>
            <a:endParaRPr lang="en-GB"/>
          </a:p>
        </p:txBody>
      </p:sp>
      <p:sp>
        <p:nvSpPr>
          <p:cNvPr id="10" name="Graphic 8">
            <a:extLst>
              <a:ext uri="{FF2B5EF4-FFF2-40B4-BE49-F238E27FC236}">
                <a16:creationId xmlns:a16="http://schemas.microsoft.com/office/drawing/2014/main" id="{567897B5-3A96-440B-8018-FDD880280B2A}"/>
              </a:ext>
            </a:extLst>
          </p:cNvPr>
          <p:cNvSpPr/>
          <p:nvPr userDrawn="1"/>
        </p:nvSpPr>
        <p:spPr>
          <a:xfrm>
            <a:off x="752400" y="6266996"/>
            <a:ext cx="363624"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sz="1350"/>
          </a:p>
        </p:txBody>
      </p:sp>
    </p:spTree>
    <p:extLst>
      <p:ext uri="{BB962C8B-B14F-4D97-AF65-F5344CB8AC3E}">
        <p14:creationId xmlns:p14="http://schemas.microsoft.com/office/powerpoint/2010/main" val="118658675"/>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8209955" y="6266997"/>
            <a:ext cx="18186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750" smtClean="0">
                <a:solidFill>
                  <a:schemeClr val="bg1"/>
                </a:solidFill>
                <a:latin typeface="+mn-lt"/>
                <a:ea typeface="Arial"/>
                <a:cs typeface="Arial" panose="020B0604020202020204" pitchFamily="34" charset="0"/>
              </a:rPr>
              <a:pPr algn="r"/>
              <a:t>‹N›</a:t>
            </a:fld>
            <a:endParaRPr lang="en-GB" sz="750">
              <a:solidFill>
                <a:schemeClr val="bg1"/>
              </a:solidFill>
              <a:latin typeface="+mn-lt"/>
              <a:ea typeface="Arial"/>
              <a:cs typeface="Arial" panose="020B0604020202020204" pitchFamily="34" charset="0"/>
            </a:endParaRPr>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nvSpPr>
        <p:spPr>
          <a:xfrm>
            <a:off x="1414264" y="6266998"/>
            <a:ext cx="3467300" cy="13849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450" kern="1200" noProof="0">
                <a:solidFill>
                  <a:schemeClr val="bg1"/>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8196411"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748801" y="1330126"/>
            <a:ext cx="7650956"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2" name="Title 1">
            <a:extLst>
              <a:ext uri="{FF2B5EF4-FFF2-40B4-BE49-F238E27FC236}">
                <a16:creationId xmlns:a16="http://schemas.microsoft.com/office/drawing/2014/main" id="{893FD8B3-A559-4E34-BA53-32A7F9278785}"/>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a:p>
        </p:txBody>
      </p:sp>
      <p:sp>
        <p:nvSpPr>
          <p:cNvPr id="9" name="Graphic 8">
            <a:extLst>
              <a:ext uri="{FF2B5EF4-FFF2-40B4-BE49-F238E27FC236}">
                <a16:creationId xmlns:a16="http://schemas.microsoft.com/office/drawing/2014/main" id="{48947F85-E5F1-445E-BD2C-8963D165668D}"/>
              </a:ext>
            </a:extLst>
          </p:cNvPr>
          <p:cNvSpPr/>
          <p:nvPr userDrawn="1"/>
        </p:nvSpPr>
        <p:spPr>
          <a:xfrm>
            <a:off x="752400" y="6266996"/>
            <a:ext cx="363624"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sz="1350"/>
          </a:p>
        </p:txBody>
      </p:sp>
    </p:spTree>
    <p:extLst>
      <p:ext uri="{BB962C8B-B14F-4D97-AF65-F5344CB8AC3E}">
        <p14:creationId xmlns:p14="http://schemas.microsoft.com/office/powerpoint/2010/main" val="21554839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52400" y="1330126"/>
            <a:ext cx="3726000" cy="45467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Text Placeholder 8"/>
          <p:cNvSpPr>
            <a:spLocks noGrp="1"/>
          </p:cNvSpPr>
          <p:nvPr>
            <p:ph type="body" sz="quarter" idx="11"/>
          </p:nvPr>
        </p:nvSpPr>
        <p:spPr>
          <a:xfrm>
            <a:off x="4665600" y="1330126"/>
            <a:ext cx="3726000" cy="45467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3" name="Title 2">
            <a:extLst>
              <a:ext uri="{FF2B5EF4-FFF2-40B4-BE49-F238E27FC236}">
                <a16:creationId xmlns:a16="http://schemas.microsoft.com/office/drawing/2014/main" id="{DF69D30F-5094-425F-A158-0850AE27D366}"/>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240129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1881FE-F51A-491A-9C27-F63BE5A5CB4B}"/>
              </a:ext>
            </a:extLst>
          </p:cNvPr>
          <p:cNvSpPr>
            <a:spLocks noGrp="1"/>
          </p:cNvSpPr>
          <p:nvPr>
            <p:ph type="ctrTitle" hasCustomPrompt="1"/>
          </p:nvPr>
        </p:nvSpPr>
        <p:spPr>
          <a:xfrm>
            <a:off x="4457335" y="1263838"/>
            <a:ext cx="3940539" cy="3022538"/>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31292E31-1E73-44F3-ABE3-7D4DCAA2A04E}"/>
              </a:ext>
            </a:extLst>
          </p:cNvPr>
          <p:cNvSpPr>
            <a:spLocks noGrp="1"/>
          </p:cNvSpPr>
          <p:nvPr>
            <p:ph type="body" sz="quarter" idx="11"/>
          </p:nvPr>
        </p:nvSpPr>
        <p:spPr>
          <a:xfrm>
            <a:off x="4457335" y="4881887"/>
            <a:ext cx="394053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3" name="Picture Placeholder 2">
            <a:extLst>
              <a:ext uri="{FF2B5EF4-FFF2-40B4-BE49-F238E27FC236}">
                <a16:creationId xmlns:a16="http://schemas.microsoft.com/office/drawing/2014/main" id="{9BFF24A9-461A-47E9-B0F9-09BFAA4914B9}"/>
              </a:ext>
            </a:extLst>
          </p:cNvPr>
          <p:cNvSpPr>
            <a:spLocks noGrp="1"/>
          </p:cNvSpPr>
          <p:nvPr>
            <p:ph type="pic" sz="quarter" idx="12"/>
          </p:nvPr>
        </p:nvSpPr>
        <p:spPr>
          <a:xfrm>
            <a:off x="746125" y="1263839"/>
            <a:ext cx="3077611" cy="4428048"/>
          </a:xfrm>
          <a:solidFill>
            <a:schemeClr val="accent1"/>
          </a:solidFill>
        </p:spPr>
        <p:txBody>
          <a:bodyPr vert="horz" lIns="0" tIns="0" rIns="0" bIns="0" rtlCol="0" anchor="ctr" anchorCtr="0">
            <a:noAutofit/>
          </a:bodyPr>
          <a:lstStyle>
            <a:lvl1pPr>
              <a:defRPr lang="en-US" b="0">
                <a:solidFill>
                  <a:schemeClr val="bg1"/>
                </a:solidFill>
              </a:defRPr>
            </a:lvl1pPr>
          </a:lstStyle>
          <a:p>
            <a:pPr lvl="0" algn="ctr"/>
            <a:r>
              <a:rPr lang="it-IT"/>
              <a:t>Fare clic sull'icona per inserire un'immagine</a:t>
            </a:r>
            <a:endParaRPr lang="en-US"/>
          </a:p>
        </p:txBody>
      </p:sp>
      <p:pic>
        <p:nvPicPr>
          <p:cNvPr id="6" name="Graphic 5">
            <a:extLst>
              <a:ext uri="{FF2B5EF4-FFF2-40B4-BE49-F238E27FC236}">
                <a16:creationId xmlns:a16="http://schemas.microsoft.com/office/drawing/2014/main" id="{5638D828-F203-4122-8387-83B5C7962F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57336" y="313438"/>
            <a:ext cx="786440" cy="316800"/>
          </a:xfrm>
          <a:prstGeom prst="rect">
            <a:avLst/>
          </a:prstGeom>
        </p:spPr>
      </p:pic>
    </p:spTree>
    <p:extLst>
      <p:ext uri="{BB962C8B-B14F-4D97-AF65-F5344CB8AC3E}">
        <p14:creationId xmlns:p14="http://schemas.microsoft.com/office/powerpoint/2010/main" val="1204209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8209955" y="6266997"/>
            <a:ext cx="18186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750" smtClean="0">
                <a:solidFill>
                  <a:schemeClr val="bg1"/>
                </a:solidFill>
                <a:latin typeface="+mn-lt"/>
                <a:ea typeface="Arial"/>
                <a:cs typeface="Arial" panose="020B0604020202020204" pitchFamily="34" charset="0"/>
              </a:rPr>
              <a:pPr algn="r"/>
              <a:t>‹N›</a:t>
            </a:fld>
            <a:endParaRPr lang="en-GB" sz="750">
              <a:solidFill>
                <a:schemeClr val="bg1"/>
              </a:solidFill>
              <a:latin typeface="+mn-lt"/>
              <a:ea typeface="Arial"/>
              <a:cs typeface="Arial" panose="020B0604020202020204" pitchFamily="34" charset="0"/>
            </a:endParaRPr>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nvSpPr>
        <p:spPr>
          <a:xfrm>
            <a:off x="1414264" y="6266998"/>
            <a:ext cx="3467300" cy="13849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450" kern="1200" noProof="0">
                <a:solidFill>
                  <a:schemeClr val="bg1"/>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8196411"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748800" y="1330126"/>
            <a:ext cx="3726000"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28" name="Text Placeholder 27">
            <a:extLst>
              <a:ext uri="{FF2B5EF4-FFF2-40B4-BE49-F238E27FC236}">
                <a16:creationId xmlns:a16="http://schemas.microsoft.com/office/drawing/2014/main" id="{6ED3211B-3C86-4413-BA20-A4F81B443BE8}"/>
              </a:ext>
            </a:extLst>
          </p:cNvPr>
          <p:cNvSpPr>
            <a:spLocks noGrp="1"/>
          </p:cNvSpPr>
          <p:nvPr>
            <p:ph type="body" sz="quarter" idx="11"/>
          </p:nvPr>
        </p:nvSpPr>
        <p:spPr>
          <a:xfrm>
            <a:off x="4665601" y="1330126"/>
            <a:ext cx="3726656"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2" name="Title 1">
            <a:extLst>
              <a:ext uri="{FF2B5EF4-FFF2-40B4-BE49-F238E27FC236}">
                <a16:creationId xmlns:a16="http://schemas.microsoft.com/office/drawing/2014/main" id="{E1C918AE-52AC-4531-9640-0D2CA3A28F2B}"/>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a:p>
        </p:txBody>
      </p:sp>
      <p:sp>
        <p:nvSpPr>
          <p:cNvPr id="10" name="Graphic 8">
            <a:extLst>
              <a:ext uri="{FF2B5EF4-FFF2-40B4-BE49-F238E27FC236}">
                <a16:creationId xmlns:a16="http://schemas.microsoft.com/office/drawing/2014/main" id="{79D6C947-06F1-4188-A558-E10C77FF12CE}"/>
              </a:ext>
            </a:extLst>
          </p:cNvPr>
          <p:cNvSpPr/>
          <p:nvPr userDrawn="1"/>
        </p:nvSpPr>
        <p:spPr>
          <a:xfrm>
            <a:off x="752400" y="6266996"/>
            <a:ext cx="363624"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sz="1350"/>
          </a:p>
        </p:txBody>
      </p:sp>
    </p:spTree>
    <p:extLst>
      <p:ext uri="{BB962C8B-B14F-4D97-AF65-F5344CB8AC3E}">
        <p14:creationId xmlns:p14="http://schemas.microsoft.com/office/powerpoint/2010/main" val="14245346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52400" y="1330126"/>
            <a:ext cx="3726000" cy="4546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Chart Placeholder 4"/>
          <p:cNvSpPr>
            <a:spLocks noGrp="1"/>
          </p:cNvSpPr>
          <p:nvPr>
            <p:ph type="chart" sz="quarter" idx="13"/>
          </p:nvPr>
        </p:nvSpPr>
        <p:spPr>
          <a:xfrm>
            <a:off x="4665600" y="1330126"/>
            <a:ext cx="3726000" cy="4546800"/>
          </a:xfrm>
        </p:spPr>
        <p:txBody>
          <a:bodyPr anchor="ctr"/>
          <a:lstStyle>
            <a:lvl1pPr algn="ctr">
              <a:defRPr/>
            </a:lvl1pPr>
          </a:lstStyle>
          <a:p>
            <a:r>
              <a:rPr lang="it-IT"/>
              <a:t>Fare clic sull'icona per inserire un grafico</a:t>
            </a:r>
            <a:endParaRPr lang="en-GB"/>
          </a:p>
        </p:txBody>
      </p:sp>
      <p:sp>
        <p:nvSpPr>
          <p:cNvPr id="3" name="Title 2">
            <a:extLst>
              <a:ext uri="{FF2B5EF4-FFF2-40B4-BE49-F238E27FC236}">
                <a16:creationId xmlns:a16="http://schemas.microsoft.com/office/drawing/2014/main" id="{D91C8742-D774-4F89-A78A-3FE2DD10535D}"/>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37693406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52400" y="1331360"/>
            <a:ext cx="76464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Chart Placeholder 4"/>
          <p:cNvSpPr>
            <a:spLocks noGrp="1"/>
          </p:cNvSpPr>
          <p:nvPr>
            <p:ph type="chart" sz="quarter" idx="11"/>
          </p:nvPr>
        </p:nvSpPr>
        <p:spPr>
          <a:xfrm>
            <a:off x="752400" y="3742126"/>
            <a:ext cx="7646400" cy="2135740"/>
          </a:xfrm>
        </p:spPr>
        <p:txBody>
          <a:bodyPr anchor="ctr"/>
          <a:lstStyle>
            <a:lvl1pPr algn="ctr">
              <a:defRPr/>
            </a:lvl1pPr>
          </a:lstStyle>
          <a:p>
            <a:r>
              <a:rPr lang="it-IT"/>
              <a:t>Fare clic sull'icona per inserire un grafico</a:t>
            </a:r>
            <a:endParaRPr lang="en-GB"/>
          </a:p>
        </p:txBody>
      </p:sp>
      <p:sp>
        <p:nvSpPr>
          <p:cNvPr id="3" name="Title 2">
            <a:extLst>
              <a:ext uri="{FF2B5EF4-FFF2-40B4-BE49-F238E27FC236}">
                <a16:creationId xmlns:a16="http://schemas.microsoft.com/office/drawing/2014/main" id="{02D32ADA-D319-4A1F-BF43-8C0B259FADD8}"/>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40254463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4665600" y="1330126"/>
            <a:ext cx="3726000" cy="4546800"/>
          </a:xfrm>
        </p:spPr>
        <p:txBody>
          <a:bodyPr anchor="ctr"/>
          <a:lstStyle>
            <a:lvl1pPr algn="ctr">
              <a:defRPr/>
            </a:lvl1pPr>
          </a:lstStyle>
          <a:p>
            <a:r>
              <a:rPr lang="it-IT"/>
              <a:t>Fare clic sull'icona per inserire un grafico</a:t>
            </a:r>
            <a:endParaRPr lang="en-GB"/>
          </a:p>
        </p:txBody>
      </p:sp>
      <p:sp>
        <p:nvSpPr>
          <p:cNvPr id="6" name="Chart Placeholder 4"/>
          <p:cNvSpPr>
            <a:spLocks noGrp="1"/>
          </p:cNvSpPr>
          <p:nvPr>
            <p:ph type="chart" sz="quarter" idx="12"/>
          </p:nvPr>
        </p:nvSpPr>
        <p:spPr>
          <a:xfrm>
            <a:off x="752400" y="1330126"/>
            <a:ext cx="3726000" cy="4546800"/>
          </a:xfrm>
        </p:spPr>
        <p:txBody>
          <a:bodyPr anchor="ctr"/>
          <a:lstStyle>
            <a:lvl1pPr algn="ctr">
              <a:defRPr/>
            </a:lvl1pPr>
          </a:lstStyle>
          <a:p>
            <a:r>
              <a:rPr lang="it-IT"/>
              <a:t>Fare clic sull'icona per inserire un grafico</a:t>
            </a:r>
            <a:endParaRPr lang="en-GB"/>
          </a:p>
        </p:txBody>
      </p:sp>
      <p:sp>
        <p:nvSpPr>
          <p:cNvPr id="3" name="Title 2">
            <a:extLst>
              <a:ext uri="{FF2B5EF4-FFF2-40B4-BE49-F238E27FC236}">
                <a16:creationId xmlns:a16="http://schemas.microsoft.com/office/drawing/2014/main" id="{F443F486-864A-4617-9E68-0A1C3CD9BA80}"/>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8185756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3380660" y="3742126"/>
            <a:ext cx="2390400" cy="2134800"/>
          </a:xfrm>
        </p:spPr>
        <p:txBody>
          <a:bodyPr anchor="ctr"/>
          <a:lstStyle>
            <a:lvl1pPr algn="ctr">
              <a:defRPr/>
            </a:lvl1pPr>
          </a:lstStyle>
          <a:p>
            <a:r>
              <a:rPr lang="it-IT"/>
              <a:t>Fare clic sull'icona per inserire un grafico</a:t>
            </a:r>
            <a:endParaRPr lang="en-GB"/>
          </a:p>
        </p:txBody>
      </p:sp>
      <p:sp>
        <p:nvSpPr>
          <p:cNvPr id="6" name="Chart Placeholder 4"/>
          <p:cNvSpPr>
            <a:spLocks noGrp="1"/>
          </p:cNvSpPr>
          <p:nvPr>
            <p:ph type="chart" sz="quarter" idx="12"/>
          </p:nvPr>
        </p:nvSpPr>
        <p:spPr>
          <a:xfrm>
            <a:off x="752400" y="3742126"/>
            <a:ext cx="2390400" cy="2134800"/>
          </a:xfrm>
        </p:spPr>
        <p:txBody>
          <a:bodyPr anchor="ctr"/>
          <a:lstStyle>
            <a:lvl1pPr algn="ctr">
              <a:defRPr/>
            </a:lvl1pPr>
          </a:lstStyle>
          <a:p>
            <a:r>
              <a:rPr lang="it-IT"/>
              <a:t>Fare clic sull'icona per inserire un grafico</a:t>
            </a:r>
            <a:endParaRPr lang="en-GB"/>
          </a:p>
        </p:txBody>
      </p:sp>
      <p:sp>
        <p:nvSpPr>
          <p:cNvPr id="7" name="Text Placeholder 8"/>
          <p:cNvSpPr>
            <a:spLocks noGrp="1"/>
          </p:cNvSpPr>
          <p:nvPr>
            <p:ph type="body" sz="quarter" idx="10"/>
          </p:nvPr>
        </p:nvSpPr>
        <p:spPr>
          <a:xfrm>
            <a:off x="752400" y="1331360"/>
            <a:ext cx="23904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8" name="Chart Placeholder 4"/>
          <p:cNvSpPr>
            <a:spLocks noGrp="1"/>
          </p:cNvSpPr>
          <p:nvPr>
            <p:ph type="chart" sz="quarter" idx="13"/>
          </p:nvPr>
        </p:nvSpPr>
        <p:spPr>
          <a:xfrm>
            <a:off x="6008919" y="3742126"/>
            <a:ext cx="2390400" cy="2134800"/>
          </a:xfrm>
        </p:spPr>
        <p:txBody>
          <a:bodyPr anchor="ctr"/>
          <a:lstStyle>
            <a:lvl1pPr algn="ctr">
              <a:defRPr/>
            </a:lvl1pPr>
          </a:lstStyle>
          <a:p>
            <a:r>
              <a:rPr lang="it-IT"/>
              <a:t>Fare clic sull'icona per inserire un grafico</a:t>
            </a:r>
            <a:endParaRPr lang="en-GB"/>
          </a:p>
        </p:txBody>
      </p:sp>
      <p:sp>
        <p:nvSpPr>
          <p:cNvPr id="9" name="Text Placeholder 8"/>
          <p:cNvSpPr>
            <a:spLocks noGrp="1"/>
          </p:cNvSpPr>
          <p:nvPr>
            <p:ph type="body" sz="quarter" idx="14"/>
          </p:nvPr>
        </p:nvSpPr>
        <p:spPr>
          <a:xfrm>
            <a:off x="3380660" y="1331360"/>
            <a:ext cx="23904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10" name="Text Placeholder 8"/>
          <p:cNvSpPr>
            <a:spLocks noGrp="1"/>
          </p:cNvSpPr>
          <p:nvPr>
            <p:ph type="body" sz="quarter" idx="15"/>
          </p:nvPr>
        </p:nvSpPr>
        <p:spPr>
          <a:xfrm>
            <a:off x="6008919" y="1331360"/>
            <a:ext cx="2390400" cy="213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3" name="Title 2">
            <a:extLst>
              <a:ext uri="{FF2B5EF4-FFF2-40B4-BE49-F238E27FC236}">
                <a16:creationId xmlns:a16="http://schemas.microsoft.com/office/drawing/2014/main" id="{1993B809-7A30-47BC-953E-AF9FE10FDFBB}"/>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27771290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52401" y="1936713"/>
            <a:ext cx="1296000" cy="3940213"/>
          </a:xfrm>
          <a:solidFill>
            <a:schemeClr val="accent1">
              <a:lumMod val="20000"/>
              <a:lumOff val="80000"/>
            </a:schemeClr>
          </a:solidFill>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Text Placeholder 8"/>
          <p:cNvSpPr>
            <a:spLocks noGrp="1"/>
          </p:cNvSpPr>
          <p:nvPr>
            <p:ph type="body" sz="quarter" idx="11"/>
          </p:nvPr>
        </p:nvSpPr>
        <p:spPr>
          <a:xfrm>
            <a:off x="2301738" y="1936713"/>
            <a:ext cx="1296000" cy="3940213"/>
          </a:xfrm>
          <a:solidFill>
            <a:schemeClr val="accent1">
              <a:lumMod val="20000"/>
              <a:lumOff val="80000"/>
            </a:schemeClr>
          </a:solidFill>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Text Placeholder 8"/>
          <p:cNvSpPr>
            <a:spLocks noGrp="1"/>
          </p:cNvSpPr>
          <p:nvPr>
            <p:ph type="body" sz="quarter" idx="12"/>
          </p:nvPr>
        </p:nvSpPr>
        <p:spPr>
          <a:xfrm>
            <a:off x="3851076" y="1936713"/>
            <a:ext cx="1296000" cy="3940213"/>
          </a:xfrm>
          <a:solidFill>
            <a:schemeClr val="accent1">
              <a:lumMod val="20000"/>
              <a:lumOff val="80000"/>
            </a:schemeClr>
          </a:solidFill>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Text Placeholder 8"/>
          <p:cNvSpPr>
            <a:spLocks noGrp="1"/>
          </p:cNvSpPr>
          <p:nvPr>
            <p:ph type="body" sz="quarter" idx="13"/>
          </p:nvPr>
        </p:nvSpPr>
        <p:spPr>
          <a:xfrm>
            <a:off x="5400414" y="1936713"/>
            <a:ext cx="1296000" cy="3940213"/>
          </a:xfrm>
          <a:solidFill>
            <a:schemeClr val="accent1">
              <a:lumMod val="20000"/>
              <a:lumOff val="80000"/>
            </a:schemeClr>
          </a:solidFill>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13" name="Text Placeholder 12"/>
          <p:cNvSpPr>
            <a:spLocks noGrp="1"/>
          </p:cNvSpPr>
          <p:nvPr>
            <p:ph type="body" sz="quarter" idx="14" hasCustomPrompt="1"/>
          </p:nvPr>
        </p:nvSpPr>
        <p:spPr>
          <a:xfrm>
            <a:off x="752400" y="1331913"/>
            <a:ext cx="1451372" cy="604800"/>
          </a:xfrm>
          <a:prstGeom prst="homePlate">
            <a:avLst>
              <a:gd name="adj" fmla="val 34200"/>
            </a:avLst>
          </a:prstGeom>
          <a:solidFill>
            <a:schemeClr val="accent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add text</a:t>
            </a:r>
            <a:endParaRPr lang="en-GB"/>
          </a:p>
        </p:txBody>
      </p:sp>
      <p:sp>
        <p:nvSpPr>
          <p:cNvPr id="15" name="Text Placeholder 12"/>
          <p:cNvSpPr>
            <a:spLocks noGrp="1"/>
          </p:cNvSpPr>
          <p:nvPr>
            <p:ph type="body" sz="quarter" idx="15" hasCustomPrompt="1"/>
          </p:nvPr>
        </p:nvSpPr>
        <p:spPr>
          <a:xfrm>
            <a:off x="2301739" y="1331913"/>
            <a:ext cx="1451372" cy="604800"/>
          </a:xfrm>
          <a:prstGeom prst="homePlate">
            <a:avLst>
              <a:gd name="adj" fmla="val 34200"/>
            </a:avLst>
          </a:prstGeom>
          <a:solidFill>
            <a:schemeClr val="accent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add text</a:t>
            </a:r>
            <a:endParaRPr lang="en-GB"/>
          </a:p>
        </p:txBody>
      </p:sp>
      <p:sp>
        <p:nvSpPr>
          <p:cNvPr id="16" name="Text Placeholder 12"/>
          <p:cNvSpPr>
            <a:spLocks noGrp="1"/>
          </p:cNvSpPr>
          <p:nvPr>
            <p:ph type="body" sz="quarter" idx="16" hasCustomPrompt="1"/>
          </p:nvPr>
        </p:nvSpPr>
        <p:spPr>
          <a:xfrm>
            <a:off x="3851077" y="1331913"/>
            <a:ext cx="1451372" cy="604800"/>
          </a:xfrm>
          <a:prstGeom prst="homePlate">
            <a:avLst>
              <a:gd name="adj" fmla="val 34200"/>
            </a:avLst>
          </a:prstGeom>
          <a:solidFill>
            <a:schemeClr val="accent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add text</a:t>
            </a:r>
            <a:endParaRPr lang="en-GB"/>
          </a:p>
        </p:txBody>
      </p:sp>
      <p:sp>
        <p:nvSpPr>
          <p:cNvPr id="17" name="Text Placeholder 12"/>
          <p:cNvSpPr>
            <a:spLocks noGrp="1"/>
          </p:cNvSpPr>
          <p:nvPr>
            <p:ph type="body" sz="quarter" idx="17" hasCustomPrompt="1"/>
          </p:nvPr>
        </p:nvSpPr>
        <p:spPr>
          <a:xfrm>
            <a:off x="5400415" y="1331913"/>
            <a:ext cx="1451372" cy="604800"/>
          </a:xfrm>
          <a:prstGeom prst="homePlate">
            <a:avLst>
              <a:gd name="adj" fmla="val 34200"/>
            </a:avLst>
          </a:prstGeom>
          <a:solidFill>
            <a:schemeClr val="accent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add text</a:t>
            </a:r>
            <a:endParaRPr lang="en-GB"/>
          </a:p>
        </p:txBody>
      </p:sp>
      <p:sp>
        <p:nvSpPr>
          <p:cNvPr id="11" name="Text Placeholder 12"/>
          <p:cNvSpPr>
            <a:spLocks noGrp="1"/>
          </p:cNvSpPr>
          <p:nvPr>
            <p:ph type="body" sz="quarter" idx="18" hasCustomPrompt="1"/>
          </p:nvPr>
        </p:nvSpPr>
        <p:spPr>
          <a:xfrm>
            <a:off x="6949753" y="1331913"/>
            <a:ext cx="1451372" cy="604800"/>
          </a:xfrm>
          <a:prstGeom prst="homePlate">
            <a:avLst>
              <a:gd name="adj" fmla="val 34200"/>
            </a:avLst>
          </a:prstGeom>
          <a:solidFill>
            <a:schemeClr val="accent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add text</a:t>
            </a:r>
            <a:endParaRPr lang="en-GB"/>
          </a:p>
        </p:txBody>
      </p:sp>
      <p:sp>
        <p:nvSpPr>
          <p:cNvPr id="12" name="Text Placeholder 8"/>
          <p:cNvSpPr>
            <a:spLocks noGrp="1"/>
          </p:cNvSpPr>
          <p:nvPr>
            <p:ph type="body" sz="quarter" idx="19"/>
          </p:nvPr>
        </p:nvSpPr>
        <p:spPr>
          <a:xfrm>
            <a:off x="6949753" y="1936713"/>
            <a:ext cx="1296000" cy="3940213"/>
          </a:xfrm>
          <a:solidFill>
            <a:schemeClr val="accent1">
              <a:lumMod val="20000"/>
              <a:lumOff val="80000"/>
            </a:schemeClr>
          </a:solidFill>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3" name="Title 2">
            <a:extLst>
              <a:ext uri="{FF2B5EF4-FFF2-40B4-BE49-F238E27FC236}">
                <a16:creationId xmlns:a16="http://schemas.microsoft.com/office/drawing/2014/main" id="{B6F9AD75-9C5D-491A-8EB6-1E4763A9BC35}"/>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2105122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27" name="Text Placeholder 8">
            <a:extLst>
              <a:ext uri="{FF2B5EF4-FFF2-40B4-BE49-F238E27FC236}">
                <a16:creationId xmlns:a16="http://schemas.microsoft.com/office/drawing/2014/main" id="{A68D3E60-F95F-4250-92C1-89CF93433E23}"/>
              </a:ext>
            </a:extLst>
          </p:cNvPr>
          <p:cNvSpPr>
            <a:spLocks noGrp="1"/>
          </p:cNvSpPr>
          <p:nvPr>
            <p:ph type="body" sz="quarter" idx="10"/>
          </p:nvPr>
        </p:nvSpPr>
        <p:spPr>
          <a:xfrm>
            <a:off x="752401" y="1936713"/>
            <a:ext cx="1296000" cy="3940213"/>
          </a:xfrm>
          <a:solidFill>
            <a:schemeClr val="accent1">
              <a:lumMod val="20000"/>
              <a:lumOff val="80000"/>
            </a:schemeClr>
          </a:solidFill>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28" name="Text Placeholder 8">
            <a:extLst>
              <a:ext uri="{FF2B5EF4-FFF2-40B4-BE49-F238E27FC236}">
                <a16:creationId xmlns:a16="http://schemas.microsoft.com/office/drawing/2014/main" id="{8D8E592C-F128-4E4B-970B-BFB5C0F2A492}"/>
              </a:ext>
            </a:extLst>
          </p:cNvPr>
          <p:cNvSpPr>
            <a:spLocks noGrp="1"/>
          </p:cNvSpPr>
          <p:nvPr>
            <p:ph type="body" sz="quarter" idx="11"/>
          </p:nvPr>
        </p:nvSpPr>
        <p:spPr>
          <a:xfrm>
            <a:off x="2301738" y="1936713"/>
            <a:ext cx="1296000" cy="3940213"/>
          </a:xfrm>
          <a:solidFill>
            <a:schemeClr val="accent1">
              <a:lumMod val="20000"/>
              <a:lumOff val="80000"/>
            </a:schemeClr>
          </a:solidFill>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29" name="Text Placeholder 8">
            <a:extLst>
              <a:ext uri="{FF2B5EF4-FFF2-40B4-BE49-F238E27FC236}">
                <a16:creationId xmlns:a16="http://schemas.microsoft.com/office/drawing/2014/main" id="{EE6B17CD-E0EF-40A4-A171-4E4B731CE0D9}"/>
              </a:ext>
            </a:extLst>
          </p:cNvPr>
          <p:cNvSpPr>
            <a:spLocks noGrp="1"/>
          </p:cNvSpPr>
          <p:nvPr>
            <p:ph type="body" sz="quarter" idx="12"/>
          </p:nvPr>
        </p:nvSpPr>
        <p:spPr>
          <a:xfrm>
            <a:off x="3851076" y="1936713"/>
            <a:ext cx="1296000" cy="3940213"/>
          </a:xfrm>
          <a:solidFill>
            <a:schemeClr val="accent1">
              <a:lumMod val="20000"/>
              <a:lumOff val="80000"/>
            </a:schemeClr>
          </a:solidFill>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30" name="Text Placeholder 8">
            <a:extLst>
              <a:ext uri="{FF2B5EF4-FFF2-40B4-BE49-F238E27FC236}">
                <a16:creationId xmlns:a16="http://schemas.microsoft.com/office/drawing/2014/main" id="{03C9A44B-2A8F-416D-A76B-F3A018572E3F}"/>
              </a:ext>
            </a:extLst>
          </p:cNvPr>
          <p:cNvSpPr>
            <a:spLocks noGrp="1"/>
          </p:cNvSpPr>
          <p:nvPr>
            <p:ph type="body" sz="quarter" idx="13"/>
          </p:nvPr>
        </p:nvSpPr>
        <p:spPr>
          <a:xfrm>
            <a:off x="5400414" y="1936713"/>
            <a:ext cx="1296000" cy="3940213"/>
          </a:xfrm>
          <a:solidFill>
            <a:schemeClr val="accent1">
              <a:lumMod val="20000"/>
              <a:lumOff val="80000"/>
            </a:schemeClr>
          </a:solidFill>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31" name="Text Placeholder 12">
            <a:extLst>
              <a:ext uri="{FF2B5EF4-FFF2-40B4-BE49-F238E27FC236}">
                <a16:creationId xmlns:a16="http://schemas.microsoft.com/office/drawing/2014/main" id="{D3A5B3AC-C2E0-40CF-9D31-036461F790D0}"/>
              </a:ext>
            </a:extLst>
          </p:cNvPr>
          <p:cNvSpPr>
            <a:spLocks noGrp="1"/>
          </p:cNvSpPr>
          <p:nvPr>
            <p:ph type="body" sz="quarter" idx="14" hasCustomPrompt="1"/>
          </p:nvPr>
        </p:nvSpPr>
        <p:spPr>
          <a:xfrm>
            <a:off x="752400" y="1331913"/>
            <a:ext cx="1451372" cy="6048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add text</a:t>
            </a:r>
            <a:endParaRPr lang="en-GB"/>
          </a:p>
        </p:txBody>
      </p:sp>
      <p:sp>
        <p:nvSpPr>
          <p:cNvPr id="32" name="Text Placeholder 12">
            <a:extLst>
              <a:ext uri="{FF2B5EF4-FFF2-40B4-BE49-F238E27FC236}">
                <a16:creationId xmlns:a16="http://schemas.microsoft.com/office/drawing/2014/main" id="{969E3860-942E-40E2-A1C8-AF5DF29675F7}"/>
              </a:ext>
            </a:extLst>
          </p:cNvPr>
          <p:cNvSpPr>
            <a:spLocks noGrp="1"/>
          </p:cNvSpPr>
          <p:nvPr>
            <p:ph type="body" sz="quarter" idx="15" hasCustomPrompt="1"/>
          </p:nvPr>
        </p:nvSpPr>
        <p:spPr>
          <a:xfrm>
            <a:off x="2301739" y="1331913"/>
            <a:ext cx="1451372" cy="6048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add text</a:t>
            </a:r>
            <a:endParaRPr lang="en-GB"/>
          </a:p>
        </p:txBody>
      </p:sp>
      <p:sp>
        <p:nvSpPr>
          <p:cNvPr id="33" name="Text Placeholder 12">
            <a:extLst>
              <a:ext uri="{FF2B5EF4-FFF2-40B4-BE49-F238E27FC236}">
                <a16:creationId xmlns:a16="http://schemas.microsoft.com/office/drawing/2014/main" id="{8E580107-2025-4C04-9884-4A6DBB63DE03}"/>
              </a:ext>
            </a:extLst>
          </p:cNvPr>
          <p:cNvSpPr>
            <a:spLocks noGrp="1"/>
          </p:cNvSpPr>
          <p:nvPr>
            <p:ph type="body" sz="quarter" idx="16" hasCustomPrompt="1"/>
          </p:nvPr>
        </p:nvSpPr>
        <p:spPr>
          <a:xfrm>
            <a:off x="3851077" y="1331913"/>
            <a:ext cx="1451372" cy="6048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add text</a:t>
            </a:r>
            <a:endParaRPr lang="en-GB"/>
          </a:p>
        </p:txBody>
      </p:sp>
      <p:sp>
        <p:nvSpPr>
          <p:cNvPr id="34" name="Text Placeholder 12">
            <a:extLst>
              <a:ext uri="{FF2B5EF4-FFF2-40B4-BE49-F238E27FC236}">
                <a16:creationId xmlns:a16="http://schemas.microsoft.com/office/drawing/2014/main" id="{BC4D5128-392D-4FC9-A83F-FA43203A40D7}"/>
              </a:ext>
            </a:extLst>
          </p:cNvPr>
          <p:cNvSpPr>
            <a:spLocks noGrp="1"/>
          </p:cNvSpPr>
          <p:nvPr>
            <p:ph type="body" sz="quarter" idx="17" hasCustomPrompt="1"/>
          </p:nvPr>
        </p:nvSpPr>
        <p:spPr>
          <a:xfrm>
            <a:off x="5400415" y="1331913"/>
            <a:ext cx="1451372" cy="6048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add text</a:t>
            </a:r>
            <a:endParaRPr lang="en-GB"/>
          </a:p>
        </p:txBody>
      </p:sp>
      <p:sp>
        <p:nvSpPr>
          <p:cNvPr id="35" name="Text Placeholder 12">
            <a:extLst>
              <a:ext uri="{FF2B5EF4-FFF2-40B4-BE49-F238E27FC236}">
                <a16:creationId xmlns:a16="http://schemas.microsoft.com/office/drawing/2014/main" id="{A8EB5529-8601-4864-9983-FBB672B8B9FF}"/>
              </a:ext>
            </a:extLst>
          </p:cNvPr>
          <p:cNvSpPr>
            <a:spLocks noGrp="1"/>
          </p:cNvSpPr>
          <p:nvPr>
            <p:ph type="body" sz="quarter" idx="18" hasCustomPrompt="1"/>
          </p:nvPr>
        </p:nvSpPr>
        <p:spPr>
          <a:xfrm>
            <a:off x="6949753" y="1331913"/>
            <a:ext cx="1451372" cy="6048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add text</a:t>
            </a:r>
            <a:endParaRPr lang="en-GB"/>
          </a:p>
        </p:txBody>
      </p:sp>
      <p:sp>
        <p:nvSpPr>
          <p:cNvPr id="36" name="Text Placeholder 8">
            <a:extLst>
              <a:ext uri="{FF2B5EF4-FFF2-40B4-BE49-F238E27FC236}">
                <a16:creationId xmlns:a16="http://schemas.microsoft.com/office/drawing/2014/main" id="{4715BC67-F699-49E6-B5D7-22ED9DFA817E}"/>
              </a:ext>
            </a:extLst>
          </p:cNvPr>
          <p:cNvSpPr>
            <a:spLocks noGrp="1"/>
          </p:cNvSpPr>
          <p:nvPr>
            <p:ph type="body" sz="quarter" idx="19"/>
          </p:nvPr>
        </p:nvSpPr>
        <p:spPr>
          <a:xfrm>
            <a:off x="6949753" y="1936713"/>
            <a:ext cx="1296000" cy="3940213"/>
          </a:xfrm>
          <a:solidFill>
            <a:schemeClr val="accent1">
              <a:lumMod val="20000"/>
              <a:lumOff val="80000"/>
            </a:schemeClr>
          </a:solidFill>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3" name="Title 2">
            <a:extLst>
              <a:ext uri="{FF2B5EF4-FFF2-40B4-BE49-F238E27FC236}">
                <a16:creationId xmlns:a16="http://schemas.microsoft.com/office/drawing/2014/main" id="{EB51C022-C0B7-4310-BC9F-D7C63034FE3A}"/>
              </a:ext>
            </a:extLst>
          </p:cNvPr>
          <p:cNvSpPr>
            <a:spLocks noGrp="1"/>
          </p:cNvSpPr>
          <p:nvPr>
            <p:ph type="title"/>
          </p:nvPr>
        </p:nvSpPr>
        <p:spPr/>
        <p:txBody>
          <a:bodyPr/>
          <a:lstStyle>
            <a:lvl1pPr>
              <a:defRPr>
                <a:solidFill>
                  <a:schemeClr val="accent1"/>
                </a:solidFill>
              </a:defRPr>
            </a:lvl1pPr>
          </a:lstStyle>
          <a:p>
            <a:r>
              <a:rPr lang="it-IT"/>
              <a:t>Fare clic per modificare lo stile del titolo dello schema</a:t>
            </a:r>
            <a:endParaRPr lang="en-GB"/>
          </a:p>
        </p:txBody>
      </p:sp>
    </p:spTree>
    <p:extLst>
      <p:ext uri="{BB962C8B-B14F-4D97-AF65-F5344CB8AC3E}">
        <p14:creationId xmlns:p14="http://schemas.microsoft.com/office/powerpoint/2010/main" val="30550384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ocess 6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80C36-1E70-46DD-9783-AFD66B7DEC90}"/>
              </a:ext>
            </a:extLst>
          </p:cNvPr>
          <p:cNvSpPr/>
          <p:nvPr userDrawn="1"/>
        </p:nvSpPr>
        <p:spPr>
          <a:xfrm>
            <a:off x="0" y="0"/>
            <a:ext cx="9144000" cy="26860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err="1">
              <a:solidFill>
                <a:schemeClr val="bg1"/>
              </a:solidFill>
            </a:endParaRPr>
          </a:p>
        </p:txBody>
      </p:sp>
      <p:sp>
        <p:nvSpPr>
          <p:cNvPr id="9" name="Text Placeholder 8"/>
          <p:cNvSpPr>
            <a:spLocks noGrp="1"/>
          </p:cNvSpPr>
          <p:nvPr>
            <p:ph type="body" sz="quarter" idx="10"/>
          </p:nvPr>
        </p:nvSpPr>
        <p:spPr>
          <a:xfrm>
            <a:off x="752400" y="2009775"/>
            <a:ext cx="1198960" cy="3867150"/>
          </a:xfrm>
          <a:solidFill>
            <a:schemeClr val="bg1"/>
          </a:solidFill>
          <a:ln w="6350">
            <a:solidFill>
              <a:schemeClr val="accent1"/>
            </a:solidFill>
          </a:ln>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Text Placeholder 8"/>
          <p:cNvSpPr>
            <a:spLocks noGrp="1"/>
          </p:cNvSpPr>
          <p:nvPr>
            <p:ph type="body" sz="quarter" idx="11"/>
          </p:nvPr>
        </p:nvSpPr>
        <p:spPr>
          <a:xfrm>
            <a:off x="2040448" y="2009775"/>
            <a:ext cx="1198960" cy="3867150"/>
          </a:xfrm>
          <a:solidFill>
            <a:schemeClr val="bg1"/>
          </a:solidFill>
          <a:ln w="6350">
            <a:solidFill>
              <a:schemeClr val="accent1"/>
            </a:solidFill>
          </a:ln>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Text Placeholder 8"/>
          <p:cNvSpPr>
            <a:spLocks noGrp="1"/>
          </p:cNvSpPr>
          <p:nvPr>
            <p:ph type="body" sz="quarter" idx="12"/>
          </p:nvPr>
        </p:nvSpPr>
        <p:spPr>
          <a:xfrm>
            <a:off x="3328496" y="2009775"/>
            <a:ext cx="1198960" cy="3867150"/>
          </a:xfrm>
          <a:solidFill>
            <a:schemeClr val="bg1"/>
          </a:solidFill>
          <a:ln w="6350">
            <a:solidFill>
              <a:schemeClr val="accent1"/>
            </a:solidFill>
          </a:ln>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Text Placeholder 8"/>
          <p:cNvSpPr>
            <a:spLocks noGrp="1"/>
          </p:cNvSpPr>
          <p:nvPr>
            <p:ph type="body" sz="quarter" idx="13"/>
          </p:nvPr>
        </p:nvSpPr>
        <p:spPr>
          <a:xfrm>
            <a:off x="4616544" y="2009775"/>
            <a:ext cx="1198960" cy="3867150"/>
          </a:xfrm>
          <a:solidFill>
            <a:schemeClr val="bg1"/>
          </a:solidFill>
          <a:ln w="6350">
            <a:solidFill>
              <a:schemeClr val="accent1"/>
            </a:solidFill>
          </a:ln>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12" name="Text Placeholder 8"/>
          <p:cNvSpPr>
            <a:spLocks noGrp="1"/>
          </p:cNvSpPr>
          <p:nvPr>
            <p:ph type="body" sz="quarter" idx="19"/>
          </p:nvPr>
        </p:nvSpPr>
        <p:spPr>
          <a:xfrm>
            <a:off x="7192641" y="2009775"/>
            <a:ext cx="1198960" cy="3867150"/>
          </a:xfrm>
          <a:solidFill>
            <a:schemeClr val="bg1"/>
          </a:solidFill>
          <a:ln w="6350">
            <a:solidFill>
              <a:schemeClr val="accent1"/>
            </a:solidFill>
          </a:ln>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14" name="Text Placeholder 8">
            <a:extLst>
              <a:ext uri="{FF2B5EF4-FFF2-40B4-BE49-F238E27FC236}">
                <a16:creationId xmlns:a16="http://schemas.microsoft.com/office/drawing/2014/main" id="{E469478F-D315-4922-A7E4-E575455BF352}"/>
              </a:ext>
            </a:extLst>
          </p:cNvPr>
          <p:cNvSpPr>
            <a:spLocks noGrp="1"/>
          </p:cNvSpPr>
          <p:nvPr>
            <p:ph type="body" sz="quarter" idx="20"/>
          </p:nvPr>
        </p:nvSpPr>
        <p:spPr>
          <a:xfrm>
            <a:off x="5904591" y="2009775"/>
            <a:ext cx="1198960" cy="3867150"/>
          </a:xfrm>
          <a:solidFill>
            <a:schemeClr val="bg1"/>
          </a:solidFill>
          <a:ln w="6350">
            <a:solidFill>
              <a:schemeClr val="accent1"/>
            </a:solidFill>
          </a:ln>
        </p:spPr>
        <p:txBody>
          <a:bodyPr lIns="108000" tIns="108000" rIns="108000" bIns="108000"/>
          <a:lstStyle>
            <a:lvl1pPr algn="l">
              <a:defRPr sz="1050"/>
            </a:lvl1pPr>
            <a:lvl2pPr algn="l">
              <a:defRPr sz="1050"/>
            </a:lvl2pPr>
            <a:lvl3pPr algn="l">
              <a:defRPr sz="1050"/>
            </a:lvl3pPr>
            <a:lvl4pPr algn="l">
              <a:defRPr sz="1050"/>
            </a:lvl4pPr>
            <a:lvl5pPr algn="l">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10" name="Text Placeholder 9">
            <a:extLst>
              <a:ext uri="{FF2B5EF4-FFF2-40B4-BE49-F238E27FC236}">
                <a16:creationId xmlns:a16="http://schemas.microsoft.com/office/drawing/2014/main" id="{38557E01-A30E-46EA-BAB3-4F33E0992F32}"/>
              </a:ext>
            </a:extLst>
          </p:cNvPr>
          <p:cNvSpPr>
            <a:spLocks noGrp="1"/>
          </p:cNvSpPr>
          <p:nvPr>
            <p:ph type="body" sz="quarter" idx="21"/>
          </p:nvPr>
        </p:nvSpPr>
        <p:spPr>
          <a:xfrm>
            <a:off x="746522" y="1330326"/>
            <a:ext cx="7639050" cy="433452"/>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gli stili del testo dello schema</a:t>
            </a:r>
          </a:p>
          <a:p>
            <a:pPr lvl="1"/>
            <a:r>
              <a:rPr lang="it-IT"/>
              <a:t>Secondo livello</a:t>
            </a:r>
          </a:p>
        </p:txBody>
      </p:sp>
      <p:sp>
        <p:nvSpPr>
          <p:cNvPr id="7" name="Title 6">
            <a:extLst>
              <a:ext uri="{FF2B5EF4-FFF2-40B4-BE49-F238E27FC236}">
                <a16:creationId xmlns:a16="http://schemas.microsoft.com/office/drawing/2014/main" id="{59724627-195E-4BFD-9A60-FFD6EECF128B}"/>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a:p>
        </p:txBody>
      </p:sp>
    </p:spTree>
    <p:extLst>
      <p:ext uri="{BB962C8B-B14F-4D97-AF65-F5344CB8AC3E}">
        <p14:creationId xmlns:p14="http://schemas.microsoft.com/office/powerpoint/2010/main" val="12910765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52400" y="1936714"/>
            <a:ext cx="1647000" cy="3940213"/>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Text Placeholder 8"/>
          <p:cNvSpPr>
            <a:spLocks noGrp="1"/>
          </p:cNvSpPr>
          <p:nvPr>
            <p:ph type="body" sz="quarter" idx="11"/>
          </p:nvPr>
        </p:nvSpPr>
        <p:spPr>
          <a:xfrm>
            <a:off x="2695331" y="1936714"/>
            <a:ext cx="1647000" cy="3940213"/>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Text Placeholder 8"/>
          <p:cNvSpPr>
            <a:spLocks noGrp="1"/>
          </p:cNvSpPr>
          <p:nvPr>
            <p:ph type="body" sz="quarter" idx="12"/>
          </p:nvPr>
        </p:nvSpPr>
        <p:spPr>
          <a:xfrm>
            <a:off x="4638262" y="1936714"/>
            <a:ext cx="1647000" cy="3940213"/>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Text Placeholder 8"/>
          <p:cNvSpPr>
            <a:spLocks noGrp="1"/>
          </p:cNvSpPr>
          <p:nvPr>
            <p:ph type="body" sz="quarter" idx="13"/>
          </p:nvPr>
        </p:nvSpPr>
        <p:spPr>
          <a:xfrm>
            <a:off x="6581194" y="1936714"/>
            <a:ext cx="1647000" cy="3940213"/>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13" name="Text Placeholder 12"/>
          <p:cNvSpPr>
            <a:spLocks noGrp="1"/>
          </p:cNvSpPr>
          <p:nvPr>
            <p:ph type="body" sz="quarter" idx="14" hasCustomPrompt="1"/>
          </p:nvPr>
        </p:nvSpPr>
        <p:spPr>
          <a:xfrm>
            <a:off x="752401" y="1331913"/>
            <a:ext cx="1818665" cy="604800"/>
          </a:xfrm>
          <a:prstGeom prst="homePlate">
            <a:avLst>
              <a:gd name="adj" fmla="val 34200"/>
            </a:avLst>
          </a:prstGeom>
          <a:solidFill>
            <a:schemeClr val="accent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add text</a:t>
            </a:r>
            <a:endParaRPr lang="en-GB"/>
          </a:p>
        </p:txBody>
      </p:sp>
      <p:sp>
        <p:nvSpPr>
          <p:cNvPr id="15" name="Text Placeholder 12"/>
          <p:cNvSpPr>
            <a:spLocks noGrp="1"/>
          </p:cNvSpPr>
          <p:nvPr>
            <p:ph type="body" sz="quarter" idx="15" hasCustomPrompt="1"/>
          </p:nvPr>
        </p:nvSpPr>
        <p:spPr>
          <a:xfrm>
            <a:off x="2695332" y="1331913"/>
            <a:ext cx="1818665" cy="604800"/>
          </a:xfrm>
          <a:prstGeom prst="homePlate">
            <a:avLst>
              <a:gd name="adj" fmla="val 34200"/>
            </a:avLst>
          </a:prstGeom>
          <a:solidFill>
            <a:schemeClr val="accent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add text</a:t>
            </a:r>
            <a:endParaRPr lang="en-GB"/>
          </a:p>
        </p:txBody>
      </p:sp>
      <p:sp>
        <p:nvSpPr>
          <p:cNvPr id="16" name="Text Placeholder 12"/>
          <p:cNvSpPr>
            <a:spLocks noGrp="1"/>
          </p:cNvSpPr>
          <p:nvPr>
            <p:ph type="body" sz="quarter" idx="16" hasCustomPrompt="1"/>
          </p:nvPr>
        </p:nvSpPr>
        <p:spPr>
          <a:xfrm>
            <a:off x="4638263" y="1331913"/>
            <a:ext cx="1818665" cy="604800"/>
          </a:xfrm>
          <a:prstGeom prst="homePlate">
            <a:avLst>
              <a:gd name="adj" fmla="val 34200"/>
            </a:avLst>
          </a:prstGeom>
          <a:solidFill>
            <a:schemeClr val="accent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add text</a:t>
            </a:r>
            <a:endParaRPr lang="en-GB"/>
          </a:p>
        </p:txBody>
      </p:sp>
      <p:sp>
        <p:nvSpPr>
          <p:cNvPr id="17" name="Text Placeholder 12"/>
          <p:cNvSpPr>
            <a:spLocks noGrp="1"/>
          </p:cNvSpPr>
          <p:nvPr>
            <p:ph type="body" sz="quarter" idx="17" hasCustomPrompt="1"/>
          </p:nvPr>
        </p:nvSpPr>
        <p:spPr>
          <a:xfrm>
            <a:off x="6581195" y="1331913"/>
            <a:ext cx="1818665" cy="604800"/>
          </a:xfrm>
          <a:prstGeom prst="homePlate">
            <a:avLst>
              <a:gd name="adj" fmla="val 34200"/>
            </a:avLst>
          </a:prstGeom>
          <a:solidFill>
            <a:schemeClr val="accent2"/>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add text</a:t>
            </a:r>
            <a:endParaRPr lang="en-GB"/>
          </a:p>
        </p:txBody>
      </p:sp>
      <p:sp>
        <p:nvSpPr>
          <p:cNvPr id="3" name="Title 2">
            <a:extLst>
              <a:ext uri="{FF2B5EF4-FFF2-40B4-BE49-F238E27FC236}">
                <a16:creationId xmlns:a16="http://schemas.microsoft.com/office/drawing/2014/main" id="{DE70D7C0-6953-439A-A54E-CED56520F828}"/>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19228849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ABA5FBEF-FE77-4CC8-B2D5-D94327DAF658}"/>
              </a:ext>
            </a:extLst>
          </p:cNvPr>
          <p:cNvSpPr>
            <a:spLocks noGrp="1"/>
          </p:cNvSpPr>
          <p:nvPr>
            <p:ph type="body" sz="quarter" idx="10"/>
          </p:nvPr>
        </p:nvSpPr>
        <p:spPr>
          <a:xfrm>
            <a:off x="752400" y="1936714"/>
            <a:ext cx="1647000" cy="3940213"/>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12" name="Text Placeholder 8">
            <a:extLst>
              <a:ext uri="{FF2B5EF4-FFF2-40B4-BE49-F238E27FC236}">
                <a16:creationId xmlns:a16="http://schemas.microsoft.com/office/drawing/2014/main" id="{659D9BAA-2BF4-4A94-BAA4-5D091A296246}"/>
              </a:ext>
            </a:extLst>
          </p:cNvPr>
          <p:cNvSpPr>
            <a:spLocks noGrp="1"/>
          </p:cNvSpPr>
          <p:nvPr>
            <p:ph type="body" sz="quarter" idx="11"/>
          </p:nvPr>
        </p:nvSpPr>
        <p:spPr>
          <a:xfrm>
            <a:off x="2695331" y="1936714"/>
            <a:ext cx="1647000" cy="3940213"/>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14" name="Text Placeholder 8">
            <a:extLst>
              <a:ext uri="{FF2B5EF4-FFF2-40B4-BE49-F238E27FC236}">
                <a16:creationId xmlns:a16="http://schemas.microsoft.com/office/drawing/2014/main" id="{E3D170C1-7106-44D2-A62F-A804F244A090}"/>
              </a:ext>
            </a:extLst>
          </p:cNvPr>
          <p:cNvSpPr>
            <a:spLocks noGrp="1"/>
          </p:cNvSpPr>
          <p:nvPr>
            <p:ph type="body" sz="quarter" idx="12"/>
          </p:nvPr>
        </p:nvSpPr>
        <p:spPr>
          <a:xfrm>
            <a:off x="4638262" y="1936714"/>
            <a:ext cx="1647000" cy="3940213"/>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18" name="Text Placeholder 8">
            <a:extLst>
              <a:ext uri="{FF2B5EF4-FFF2-40B4-BE49-F238E27FC236}">
                <a16:creationId xmlns:a16="http://schemas.microsoft.com/office/drawing/2014/main" id="{5DDAC4CF-AC2F-4D83-9FB0-DDFB71EE9A2C}"/>
              </a:ext>
            </a:extLst>
          </p:cNvPr>
          <p:cNvSpPr>
            <a:spLocks noGrp="1"/>
          </p:cNvSpPr>
          <p:nvPr>
            <p:ph type="body" sz="quarter" idx="13"/>
          </p:nvPr>
        </p:nvSpPr>
        <p:spPr>
          <a:xfrm>
            <a:off x="6581194" y="1936714"/>
            <a:ext cx="1647000" cy="3940213"/>
          </a:xfrm>
          <a:solidFill>
            <a:schemeClr val="accent1">
              <a:lumMod val="20000"/>
              <a:lumOff val="80000"/>
            </a:schemeClr>
          </a:solidFill>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19" name="Text Placeholder 12">
            <a:extLst>
              <a:ext uri="{FF2B5EF4-FFF2-40B4-BE49-F238E27FC236}">
                <a16:creationId xmlns:a16="http://schemas.microsoft.com/office/drawing/2014/main" id="{3C84B130-9B9F-460C-87A1-4E3012ECEA7A}"/>
              </a:ext>
            </a:extLst>
          </p:cNvPr>
          <p:cNvSpPr>
            <a:spLocks noGrp="1"/>
          </p:cNvSpPr>
          <p:nvPr>
            <p:ph type="body" sz="quarter" idx="14" hasCustomPrompt="1"/>
          </p:nvPr>
        </p:nvSpPr>
        <p:spPr>
          <a:xfrm>
            <a:off x="752401" y="1331913"/>
            <a:ext cx="1818665" cy="6048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add text</a:t>
            </a:r>
            <a:endParaRPr lang="en-GB"/>
          </a:p>
        </p:txBody>
      </p:sp>
      <p:sp>
        <p:nvSpPr>
          <p:cNvPr id="20" name="Text Placeholder 12">
            <a:extLst>
              <a:ext uri="{FF2B5EF4-FFF2-40B4-BE49-F238E27FC236}">
                <a16:creationId xmlns:a16="http://schemas.microsoft.com/office/drawing/2014/main" id="{FC076374-F8FA-413A-9C7F-81C823512353}"/>
              </a:ext>
            </a:extLst>
          </p:cNvPr>
          <p:cNvSpPr>
            <a:spLocks noGrp="1"/>
          </p:cNvSpPr>
          <p:nvPr>
            <p:ph type="body" sz="quarter" idx="15" hasCustomPrompt="1"/>
          </p:nvPr>
        </p:nvSpPr>
        <p:spPr>
          <a:xfrm>
            <a:off x="2695332" y="1331913"/>
            <a:ext cx="1818665" cy="6048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add text</a:t>
            </a:r>
            <a:endParaRPr lang="en-GB"/>
          </a:p>
        </p:txBody>
      </p:sp>
      <p:sp>
        <p:nvSpPr>
          <p:cNvPr id="21" name="Text Placeholder 12">
            <a:extLst>
              <a:ext uri="{FF2B5EF4-FFF2-40B4-BE49-F238E27FC236}">
                <a16:creationId xmlns:a16="http://schemas.microsoft.com/office/drawing/2014/main" id="{92DC24D7-E120-435A-8A2A-98E939AC4C9C}"/>
              </a:ext>
            </a:extLst>
          </p:cNvPr>
          <p:cNvSpPr>
            <a:spLocks noGrp="1"/>
          </p:cNvSpPr>
          <p:nvPr>
            <p:ph type="body" sz="quarter" idx="16" hasCustomPrompt="1"/>
          </p:nvPr>
        </p:nvSpPr>
        <p:spPr>
          <a:xfrm>
            <a:off x="4638263" y="1331913"/>
            <a:ext cx="1818665" cy="6048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add text</a:t>
            </a:r>
            <a:endParaRPr lang="en-GB"/>
          </a:p>
        </p:txBody>
      </p:sp>
      <p:sp>
        <p:nvSpPr>
          <p:cNvPr id="22" name="Text Placeholder 12">
            <a:extLst>
              <a:ext uri="{FF2B5EF4-FFF2-40B4-BE49-F238E27FC236}">
                <a16:creationId xmlns:a16="http://schemas.microsoft.com/office/drawing/2014/main" id="{41F15369-328E-43E6-894F-1F86414EB3F0}"/>
              </a:ext>
            </a:extLst>
          </p:cNvPr>
          <p:cNvSpPr>
            <a:spLocks noGrp="1"/>
          </p:cNvSpPr>
          <p:nvPr>
            <p:ph type="body" sz="quarter" idx="17" hasCustomPrompt="1"/>
          </p:nvPr>
        </p:nvSpPr>
        <p:spPr>
          <a:xfrm>
            <a:off x="6581195" y="1331913"/>
            <a:ext cx="1818665" cy="604800"/>
          </a:xfrm>
          <a:prstGeom prst="homePlate">
            <a:avLst>
              <a:gd name="adj" fmla="val 34200"/>
            </a:avLst>
          </a:prstGeom>
          <a:solidFill>
            <a:schemeClr val="accent1"/>
          </a:solidFill>
        </p:spPr>
        <p:txBody>
          <a:bodyPr lIns="108000" tIns="108000" rIns="108000" bIns="108000" anchor="ctr"/>
          <a:lstStyle>
            <a:lvl1pPr algn="l">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add text</a:t>
            </a:r>
            <a:endParaRPr lang="en-GB"/>
          </a:p>
        </p:txBody>
      </p:sp>
      <p:sp>
        <p:nvSpPr>
          <p:cNvPr id="3" name="Title 2">
            <a:extLst>
              <a:ext uri="{FF2B5EF4-FFF2-40B4-BE49-F238E27FC236}">
                <a16:creationId xmlns:a16="http://schemas.microsoft.com/office/drawing/2014/main" id="{9890D0D6-CEB9-47AA-B0BF-EB213FE3B803}"/>
              </a:ext>
            </a:extLst>
          </p:cNvPr>
          <p:cNvSpPr>
            <a:spLocks noGrp="1"/>
          </p:cNvSpPr>
          <p:nvPr>
            <p:ph type="title"/>
          </p:nvPr>
        </p:nvSpPr>
        <p:spPr/>
        <p:txBody>
          <a:bodyPr/>
          <a:lstStyle>
            <a:lvl1pPr>
              <a:defRPr>
                <a:solidFill>
                  <a:schemeClr val="accent1"/>
                </a:solidFill>
              </a:defRPr>
            </a:lvl1pPr>
          </a:lstStyle>
          <a:p>
            <a:r>
              <a:rPr lang="it-IT"/>
              <a:t>Fare clic per modificare lo stile del titolo dello schema</a:t>
            </a:r>
            <a:endParaRPr lang="en-GB"/>
          </a:p>
        </p:txBody>
      </p:sp>
    </p:spTree>
    <p:extLst>
      <p:ext uri="{BB962C8B-B14F-4D97-AF65-F5344CB8AC3E}">
        <p14:creationId xmlns:p14="http://schemas.microsoft.com/office/powerpoint/2010/main" val="406262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1881FE-F51A-491A-9C27-F63BE5A5CB4B}"/>
              </a:ext>
            </a:extLst>
          </p:cNvPr>
          <p:cNvSpPr>
            <a:spLocks noGrp="1"/>
          </p:cNvSpPr>
          <p:nvPr>
            <p:ph type="ctrTitle" hasCustomPrompt="1"/>
          </p:nvPr>
        </p:nvSpPr>
        <p:spPr>
          <a:xfrm>
            <a:off x="749300" y="1263838"/>
            <a:ext cx="2661130" cy="3022538"/>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31292E31-1E73-44F3-ABE3-7D4DCAA2A04E}"/>
              </a:ext>
            </a:extLst>
          </p:cNvPr>
          <p:cNvSpPr>
            <a:spLocks noGrp="1"/>
          </p:cNvSpPr>
          <p:nvPr>
            <p:ph type="body" sz="quarter" idx="11"/>
          </p:nvPr>
        </p:nvSpPr>
        <p:spPr>
          <a:xfrm>
            <a:off x="749300" y="4881887"/>
            <a:ext cx="2661130"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3" name="Picture Placeholder 2">
            <a:extLst>
              <a:ext uri="{FF2B5EF4-FFF2-40B4-BE49-F238E27FC236}">
                <a16:creationId xmlns:a16="http://schemas.microsoft.com/office/drawing/2014/main" id="{9BFF24A9-461A-47E9-B0F9-09BFAA4914B9}"/>
              </a:ext>
            </a:extLst>
          </p:cNvPr>
          <p:cNvSpPr>
            <a:spLocks noGrp="1"/>
          </p:cNvSpPr>
          <p:nvPr>
            <p:ph type="pic" sz="quarter" idx="12"/>
          </p:nvPr>
        </p:nvSpPr>
        <p:spPr>
          <a:xfrm>
            <a:off x="4044030" y="1263839"/>
            <a:ext cx="4354574" cy="3022538"/>
          </a:xfrm>
          <a:solidFill>
            <a:schemeClr val="accent2"/>
          </a:solidFill>
        </p:spPr>
        <p:txBody>
          <a:bodyPr vert="horz" lIns="0" tIns="0" rIns="0" bIns="0" rtlCol="0" anchor="ctr" anchorCtr="0">
            <a:noAutofit/>
          </a:bodyPr>
          <a:lstStyle>
            <a:lvl1pPr>
              <a:defRPr lang="en-US" b="0">
                <a:solidFill>
                  <a:schemeClr val="bg1"/>
                </a:solidFill>
              </a:defRPr>
            </a:lvl1pPr>
          </a:lstStyle>
          <a:p>
            <a:pPr lvl="0" algn="ctr"/>
            <a:r>
              <a:rPr lang="it-IT"/>
              <a:t>Fare clic sull'icona per inserire un'immagine</a:t>
            </a:r>
            <a:endParaRPr lang="en-US"/>
          </a:p>
        </p:txBody>
      </p:sp>
      <p:pic>
        <p:nvPicPr>
          <p:cNvPr id="6" name="Graphic 5">
            <a:extLst>
              <a:ext uri="{FF2B5EF4-FFF2-40B4-BE49-F238E27FC236}">
                <a16:creationId xmlns:a16="http://schemas.microsoft.com/office/drawing/2014/main" id="{B5699398-41B8-46F6-A97E-83496DC7B1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300" y="313438"/>
            <a:ext cx="786440" cy="316800"/>
          </a:xfrm>
          <a:prstGeom prst="rect">
            <a:avLst/>
          </a:prstGeom>
        </p:spPr>
      </p:pic>
    </p:spTree>
    <p:extLst>
      <p:ext uri="{BB962C8B-B14F-4D97-AF65-F5344CB8AC3E}">
        <p14:creationId xmlns:p14="http://schemas.microsoft.com/office/powerpoint/2010/main" val="40702935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19862B5-E58D-4F98-8070-F04E6659AC38}"/>
              </a:ext>
            </a:extLst>
          </p:cNvPr>
          <p:cNvSpPr>
            <a:spLocks noGrp="1"/>
          </p:cNvSpPr>
          <p:nvPr>
            <p:ph type="body" sz="quarter" idx="53"/>
          </p:nvPr>
        </p:nvSpPr>
        <p:spPr>
          <a:xfrm>
            <a:off x="752510" y="1330325"/>
            <a:ext cx="3725764" cy="2132614"/>
          </a:xfrm>
          <a:custGeom>
            <a:avLst/>
            <a:gdLst>
              <a:gd name="connsiteX0" fmla="*/ 0 w 4967685"/>
              <a:gd name="connsiteY0" fmla="*/ 0 h 2132614"/>
              <a:gd name="connsiteX1" fmla="*/ 4967685 w 4967685"/>
              <a:gd name="connsiteY1" fmla="*/ 0 h 2132614"/>
              <a:gd name="connsiteX2" fmla="*/ 4967685 w 4967685"/>
              <a:gd name="connsiteY2" fmla="*/ 1013538 h 2132614"/>
              <a:gd name="connsiteX3" fmla="*/ 3364916 w 4967685"/>
              <a:gd name="connsiteY3" fmla="*/ 1013538 h 2132614"/>
              <a:gd name="connsiteX4" fmla="*/ 3364916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4967685" y="0"/>
                </a:lnTo>
                <a:lnTo>
                  <a:pt x="4967685" y="1013538"/>
                </a:lnTo>
                <a:lnTo>
                  <a:pt x="3364916" y="1013538"/>
                </a:lnTo>
                <a:lnTo>
                  <a:pt x="3364916"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18" name="Text Placeholder 17">
            <a:extLst>
              <a:ext uri="{FF2B5EF4-FFF2-40B4-BE49-F238E27FC236}">
                <a16:creationId xmlns:a16="http://schemas.microsoft.com/office/drawing/2014/main" id="{AEEBDCDC-F212-4ED4-8D32-7B1BC919EF2D}"/>
              </a:ext>
            </a:extLst>
          </p:cNvPr>
          <p:cNvSpPr>
            <a:spLocks noGrp="1"/>
          </p:cNvSpPr>
          <p:nvPr>
            <p:ph type="body" sz="quarter" idx="55"/>
          </p:nvPr>
        </p:nvSpPr>
        <p:spPr>
          <a:xfrm>
            <a:off x="4674195" y="1330325"/>
            <a:ext cx="3728043" cy="2132614"/>
          </a:xfrm>
          <a:custGeom>
            <a:avLst/>
            <a:gdLst>
              <a:gd name="connsiteX0" fmla="*/ 0 w 4970724"/>
              <a:gd name="connsiteY0" fmla="*/ 0 h 2132614"/>
              <a:gd name="connsiteX1" fmla="*/ 4970724 w 4970724"/>
              <a:gd name="connsiteY1" fmla="*/ 0 h 2132614"/>
              <a:gd name="connsiteX2" fmla="*/ 4970724 w 4970724"/>
              <a:gd name="connsiteY2" fmla="*/ 2132614 h 2132614"/>
              <a:gd name="connsiteX3" fmla="*/ 1602767 w 4970724"/>
              <a:gd name="connsiteY3" fmla="*/ 2132614 h 2132614"/>
              <a:gd name="connsiteX4" fmla="*/ 1602767 w 4970724"/>
              <a:gd name="connsiteY4" fmla="*/ 1013538 h 2132614"/>
              <a:gd name="connsiteX5" fmla="*/ 0 w 4970724"/>
              <a:gd name="connsiteY5" fmla="*/ 1013538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0" y="0"/>
                </a:moveTo>
                <a:lnTo>
                  <a:pt x="4970724" y="0"/>
                </a:lnTo>
                <a:lnTo>
                  <a:pt x="4970724" y="2132614"/>
                </a:lnTo>
                <a:lnTo>
                  <a:pt x="1602767" y="2132614"/>
                </a:lnTo>
                <a:lnTo>
                  <a:pt x="1602767" y="1013538"/>
                </a:lnTo>
                <a:lnTo>
                  <a:pt x="0" y="1013538"/>
                </a:lnTo>
                <a:close/>
              </a:path>
            </a:pathLst>
          </a:custGeom>
          <a:solidFill>
            <a:schemeClr val="accent1">
              <a:lumMod val="20000"/>
              <a:lumOff val="80000"/>
            </a:schemeClr>
          </a:solidFill>
          <a:ln w="12700">
            <a:noFill/>
          </a:ln>
        </p:spPr>
        <p:txBody>
          <a:bodyPr wrap="square" lIns="1872000" tIns="108000" rIns="108000" bIns="108000">
            <a:noAutofit/>
          </a:bodyPr>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20" name="Text Placeholder 19">
            <a:extLst>
              <a:ext uri="{FF2B5EF4-FFF2-40B4-BE49-F238E27FC236}">
                <a16:creationId xmlns:a16="http://schemas.microsoft.com/office/drawing/2014/main" id="{BE0E984E-3A85-42BD-A2C6-26D3EB300D8B}"/>
              </a:ext>
            </a:extLst>
          </p:cNvPr>
          <p:cNvSpPr>
            <a:spLocks noGrp="1"/>
          </p:cNvSpPr>
          <p:nvPr>
            <p:ph type="body" sz="quarter" idx="54"/>
          </p:nvPr>
        </p:nvSpPr>
        <p:spPr>
          <a:xfrm>
            <a:off x="752510" y="3747502"/>
            <a:ext cx="3725764" cy="2132614"/>
          </a:xfrm>
          <a:custGeom>
            <a:avLst/>
            <a:gdLst>
              <a:gd name="connsiteX0" fmla="*/ 0 w 4967685"/>
              <a:gd name="connsiteY0" fmla="*/ 0 h 2132614"/>
              <a:gd name="connsiteX1" fmla="*/ 3364916 w 4967685"/>
              <a:gd name="connsiteY1" fmla="*/ 0 h 2132614"/>
              <a:gd name="connsiteX2" fmla="*/ 3364916 w 4967685"/>
              <a:gd name="connsiteY2" fmla="*/ 1119077 h 2132614"/>
              <a:gd name="connsiteX3" fmla="*/ 4967685 w 4967685"/>
              <a:gd name="connsiteY3" fmla="*/ 1119077 h 2132614"/>
              <a:gd name="connsiteX4" fmla="*/ 4967685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3364916" y="0"/>
                </a:lnTo>
                <a:lnTo>
                  <a:pt x="3364916" y="1119077"/>
                </a:lnTo>
                <a:lnTo>
                  <a:pt x="4967685" y="1119077"/>
                </a:lnTo>
                <a:lnTo>
                  <a:pt x="4967685"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19" name="Text Placeholder 18">
            <a:extLst>
              <a:ext uri="{FF2B5EF4-FFF2-40B4-BE49-F238E27FC236}">
                <a16:creationId xmlns:a16="http://schemas.microsoft.com/office/drawing/2014/main" id="{4DB6DB5B-6EBB-4E77-8ECE-2DE4424BD660}"/>
              </a:ext>
            </a:extLst>
          </p:cNvPr>
          <p:cNvSpPr>
            <a:spLocks noGrp="1"/>
          </p:cNvSpPr>
          <p:nvPr>
            <p:ph type="body" sz="quarter" idx="56"/>
          </p:nvPr>
        </p:nvSpPr>
        <p:spPr>
          <a:xfrm>
            <a:off x="4674195" y="3747502"/>
            <a:ext cx="3728043" cy="2132614"/>
          </a:xfrm>
          <a:custGeom>
            <a:avLst/>
            <a:gdLst>
              <a:gd name="connsiteX0" fmla="*/ 1602767 w 4970724"/>
              <a:gd name="connsiteY0" fmla="*/ 0 h 2132614"/>
              <a:gd name="connsiteX1" fmla="*/ 4970724 w 4970724"/>
              <a:gd name="connsiteY1" fmla="*/ 0 h 2132614"/>
              <a:gd name="connsiteX2" fmla="*/ 4970724 w 4970724"/>
              <a:gd name="connsiteY2" fmla="*/ 2132614 h 2132614"/>
              <a:gd name="connsiteX3" fmla="*/ 0 w 4970724"/>
              <a:gd name="connsiteY3" fmla="*/ 2132614 h 2132614"/>
              <a:gd name="connsiteX4" fmla="*/ 0 w 4970724"/>
              <a:gd name="connsiteY4" fmla="*/ 1119077 h 2132614"/>
              <a:gd name="connsiteX5" fmla="*/ 1602767 w 4970724"/>
              <a:gd name="connsiteY5" fmla="*/ 1119077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1602767" y="0"/>
                </a:moveTo>
                <a:lnTo>
                  <a:pt x="4970724" y="0"/>
                </a:lnTo>
                <a:lnTo>
                  <a:pt x="4970724" y="2132614"/>
                </a:lnTo>
                <a:lnTo>
                  <a:pt x="0" y="2132614"/>
                </a:lnTo>
                <a:lnTo>
                  <a:pt x="0" y="1119077"/>
                </a:lnTo>
                <a:lnTo>
                  <a:pt x="1602767" y="1119077"/>
                </a:lnTo>
                <a:close/>
              </a:path>
            </a:pathLst>
          </a:custGeom>
          <a:solidFill>
            <a:schemeClr val="accent1">
              <a:lumMod val="20000"/>
              <a:lumOff val="80000"/>
            </a:schemeClr>
          </a:solidFill>
          <a:ln w="12700">
            <a:noFill/>
          </a:ln>
        </p:spPr>
        <p:txBody>
          <a:bodyPr wrap="square" lIns="1872000" tIns="108000" rIns="108000" bIns="108000">
            <a:noAutofit/>
          </a:bodyPr>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16" name="Text Placeholder 10"/>
          <p:cNvSpPr>
            <a:spLocks noGrp="1"/>
          </p:cNvSpPr>
          <p:nvPr>
            <p:ph type="body" sz="quarter" idx="21"/>
          </p:nvPr>
        </p:nvSpPr>
        <p:spPr bwMode="gray">
          <a:xfrm>
            <a:off x="3428382" y="2546022"/>
            <a:ext cx="2287237" cy="2118398"/>
          </a:xfrm>
          <a:prstGeom prst="rect">
            <a:avLst/>
          </a:prstGeom>
          <a:solidFill>
            <a:schemeClr val="accent1"/>
          </a:solidFill>
          <a:ln>
            <a:noFill/>
          </a:ln>
        </p:spPr>
        <p:txBody>
          <a:bodyPr lIns="108000" tIns="108000" rIns="108000" bIns="108000" anchor="ctr" anchorCtr="1">
            <a:noAutofit/>
          </a:bodyPr>
          <a:lstStyle>
            <a:lvl1pPr algn="ctr">
              <a:defRPr sz="1050">
                <a:solidFill>
                  <a:schemeClr val="bg1"/>
                </a:solidFill>
                <a:latin typeface="+mn-lt"/>
                <a:cs typeface="Arial" panose="020B0604020202020204" pitchFamily="34" charset="0"/>
              </a:defRPr>
            </a:lvl1pPr>
          </a:lstStyle>
          <a:p>
            <a:pPr lvl="0"/>
            <a:r>
              <a:rPr lang="it-IT"/>
              <a:t>Fare clic per modificare gli stili del testo dello schema</a:t>
            </a:r>
          </a:p>
        </p:txBody>
      </p:sp>
      <p:sp>
        <p:nvSpPr>
          <p:cNvPr id="3" name="Title 2">
            <a:extLst>
              <a:ext uri="{FF2B5EF4-FFF2-40B4-BE49-F238E27FC236}">
                <a16:creationId xmlns:a16="http://schemas.microsoft.com/office/drawing/2014/main" id="{01CCA206-C726-4930-8059-66751EC1483B}"/>
              </a:ext>
            </a:extLst>
          </p:cNvPr>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GB"/>
          </a:p>
        </p:txBody>
      </p:sp>
    </p:spTree>
    <p:extLst>
      <p:ext uri="{BB962C8B-B14F-4D97-AF65-F5344CB8AC3E}">
        <p14:creationId xmlns:p14="http://schemas.microsoft.com/office/powerpoint/2010/main" val="34076325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752400" y="1720713"/>
            <a:ext cx="3726000" cy="4156211"/>
          </a:xfrm>
          <a:solidFill>
            <a:schemeClr val="accent1">
              <a:lumMod val="20000"/>
              <a:lumOff val="80000"/>
            </a:schemeClr>
          </a:solidFill>
          <a:ln w="12700">
            <a:noFill/>
          </a:ln>
        </p:spPr>
        <p:txBody>
          <a:bodyPr lIns="108000" tIns="108000" rIns="108000" bIns="108000"/>
          <a:lstStyle>
            <a:lvl1pPr>
              <a:defRPr sz="1200"/>
            </a:lvl1pPr>
            <a:lvl2pPr>
              <a:defRPr sz="1200"/>
            </a:lvl2pPr>
            <a:lvl3pPr>
              <a:defRPr sz="12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20" name="Text Placeholder 8"/>
          <p:cNvSpPr>
            <a:spLocks noGrp="1"/>
          </p:cNvSpPr>
          <p:nvPr>
            <p:ph type="body" sz="quarter" idx="20"/>
          </p:nvPr>
        </p:nvSpPr>
        <p:spPr>
          <a:xfrm>
            <a:off x="752400" y="1331913"/>
            <a:ext cx="3726000" cy="388800"/>
          </a:xfrm>
          <a:solidFill>
            <a:schemeClr val="accent2"/>
          </a:solidFill>
          <a:ln w="12700">
            <a:noFill/>
          </a:ln>
        </p:spPr>
        <p:txBody>
          <a:bodyPr lIns="108000" tIns="108000" rIns="108000" bIns="108000" anchor="ctr"/>
          <a:lstStyle>
            <a:lvl1pPr>
              <a:defRPr sz="1200">
                <a:solidFill>
                  <a:schemeClr val="bg1"/>
                </a:solidFill>
              </a:defRPr>
            </a:lvl1pPr>
            <a:lvl2pPr>
              <a:defRPr sz="1050"/>
            </a:lvl2pPr>
            <a:lvl3pPr>
              <a:defRPr sz="1050"/>
            </a:lvl3pPr>
            <a:lvl4pPr>
              <a:defRPr sz="1050"/>
            </a:lvl4pPr>
            <a:lvl5pPr>
              <a:defRPr sz="1050"/>
            </a:lvl5pPr>
          </a:lstStyle>
          <a:p>
            <a:pPr lvl="0"/>
            <a:r>
              <a:rPr lang="it-IT"/>
              <a:t>Fare clic per modificare gli stili del testo dello schema</a:t>
            </a:r>
          </a:p>
        </p:txBody>
      </p:sp>
      <p:sp>
        <p:nvSpPr>
          <p:cNvPr id="16" name="Text Placeholder 8"/>
          <p:cNvSpPr>
            <a:spLocks noGrp="1"/>
          </p:cNvSpPr>
          <p:nvPr>
            <p:ph type="body" sz="quarter" idx="21"/>
          </p:nvPr>
        </p:nvSpPr>
        <p:spPr>
          <a:xfrm>
            <a:off x="4677030" y="1720713"/>
            <a:ext cx="3726000" cy="4156211"/>
          </a:xfrm>
          <a:solidFill>
            <a:schemeClr val="accent1">
              <a:lumMod val="20000"/>
              <a:lumOff val="80000"/>
            </a:schemeClr>
          </a:solidFill>
          <a:ln w="12700">
            <a:noFill/>
          </a:ln>
        </p:spPr>
        <p:txBody>
          <a:bodyPr lIns="108000" tIns="108000" rIns="108000" bIns="108000"/>
          <a:lstStyle>
            <a:lvl1pPr>
              <a:defRPr sz="1200"/>
            </a:lvl1pPr>
            <a:lvl2pPr>
              <a:defRPr sz="1200"/>
            </a:lvl2pPr>
            <a:lvl3pPr>
              <a:defRPr sz="12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17" name="Text Placeholder 8"/>
          <p:cNvSpPr>
            <a:spLocks noGrp="1"/>
          </p:cNvSpPr>
          <p:nvPr>
            <p:ph type="body" sz="quarter" idx="22"/>
          </p:nvPr>
        </p:nvSpPr>
        <p:spPr>
          <a:xfrm>
            <a:off x="4677030" y="1331913"/>
            <a:ext cx="3726000" cy="388800"/>
          </a:xfrm>
          <a:solidFill>
            <a:schemeClr val="accent2"/>
          </a:solidFill>
          <a:ln w="12700">
            <a:noFill/>
          </a:ln>
        </p:spPr>
        <p:txBody>
          <a:bodyPr lIns="108000" tIns="108000" rIns="108000" bIns="108000" anchor="ctr"/>
          <a:lstStyle>
            <a:lvl1pPr>
              <a:defRPr sz="1200">
                <a:solidFill>
                  <a:schemeClr val="bg1"/>
                </a:solidFill>
              </a:defRPr>
            </a:lvl1pPr>
            <a:lvl2pPr>
              <a:defRPr sz="1050"/>
            </a:lvl2pPr>
            <a:lvl3pPr>
              <a:defRPr sz="1050"/>
            </a:lvl3pPr>
            <a:lvl4pPr>
              <a:defRPr sz="1050"/>
            </a:lvl4pPr>
            <a:lvl5pPr>
              <a:defRPr sz="1050"/>
            </a:lvl5pPr>
          </a:lstStyle>
          <a:p>
            <a:pPr lvl="0"/>
            <a:r>
              <a:rPr lang="it-IT"/>
              <a:t>Fare clic per modificare gli stili del testo dello schema</a:t>
            </a:r>
          </a:p>
        </p:txBody>
      </p:sp>
      <p:sp>
        <p:nvSpPr>
          <p:cNvPr id="3" name="Title 2">
            <a:extLst>
              <a:ext uri="{FF2B5EF4-FFF2-40B4-BE49-F238E27FC236}">
                <a16:creationId xmlns:a16="http://schemas.microsoft.com/office/drawing/2014/main" id="{AC76913D-77B2-43C9-9A9E-B86D68E16B74}"/>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418019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13" name="Text Placeholder 8"/>
          <p:cNvSpPr>
            <a:spLocks noGrp="1"/>
          </p:cNvSpPr>
          <p:nvPr>
            <p:ph type="body" sz="quarter" idx="19"/>
          </p:nvPr>
        </p:nvSpPr>
        <p:spPr>
          <a:xfrm>
            <a:off x="752400" y="1720715"/>
            <a:ext cx="3726000" cy="1746205"/>
          </a:xfrm>
          <a:solidFill>
            <a:schemeClr val="accent1">
              <a:lumMod val="20000"/>
              <a:lumOff val="80000"/>
            </a:schemeClr>
          </a:solidFill>
          <a:ln w="12700">
            <a:no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14" name="Text Placeholder 8"/>
          <p:cNvSpPr>
            <a:spLocks noGrp="1"/>
          </p:cNvSpPr>
          <p:nvPr>
            <p:ph type="body" sz="quarter" idx="20"/>
          </p:nvPr>
        </p:nvSpPr>
        <p:spPr>
          <a:xfrm>
            <a:off x="752400" y="1331913"/>
            <a:ext cx="3726000" cy="388800"/>
          </a:xfrm>
          <a:solidFill>
            <a:schemeClr val="accent2"/>
          </a:solidFill>
          <a:ln w="12700">
            <a:noFill/>
          </a:ln>
        </p:spPr>
        <p:txBody>
          <a:bodyPr lIns="108000" tIns="108000" rIns="108000" bIns="108000" anchor="ctr"/>
          <a:lstStyle>
            <a:lvl1pPr>
              <a:defRPr sz="1200">
                <a:solidFill>
                  <a:schemeClr val="bg1"/>
                </a:solidFill>
              </a:defRPr>
            </a:lvl1pPr>
            <a:lvl2pPr>
              <a:defRPr sz="1050"/>
            </a:lvl2pPr>
            <a:lvl3pPr>
              <a:defRPr sz="1050"/>
            </a:lvl3pPr>
            <a:lvl4pPr>
              <a:defRPr sz="1050"/>
            </a:lvl4pPr>
            <a:lvl5pPr>
              <a:defRPr sz="1050"/>
            </a:lvl5pPr>
          </a:lstStyle>
          <a:p>
            <a:pPr lvl="0"/>
            <a:r>
              <a:rPr lang="it-IT"/>
              <a:t>Fare clic per modificare gli stili del testo dello schema</a:t>
            </a:r>
          </a:p>
        </p:txBody>
      </p:sp>
      <p:sp>
        <p:nvSpPr>
          <p:cNvPr id="15" name="Text Placeholder 8"/>
          <p:cNvSpPr>
            <a:spLocks noGrp="1"/>
          </p:cNvSpPr>
          <p:nvPr>
            <p:ph type="body" sz="quarter" idx="21"/>
          </p:nvPr>
        </p:nvSpPr>
        <p:spPr>
          <a:xfrm>
            <a:off x="4677030" y="1720715"/>
            <a:ext cx="3726000" cy="1746205"/>
          </a:xfrm>
          <a:solidFill>
            <a:schemeClr val="accent1">
              <a:lumMod val="20000"/>
              <a:lumOff val="80000"/>
            </a:schemeClr>
          </a:solidFill>
          <a:ln w="12700">
            <a:no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18" name="Text Placeholder 8"/>
          <p:cNvSpPr>
            <a:spLocks noGrp="1"/>
          </p:cNvSpPr>
          <p:nvPr>
            <p:ph type="body" sz="quarter" idx="22"/>
          </p:nvPr>
        </p:nvSpPr>
        <p:spPr>
          <a:xfrm>
            <a:off x="4677030" y="1331913"/>
            <a:ext cx="3726000" cy="388800"/>
          </a:xfrm>
          <a:solidFill>
            <a:schemeClr val="accent2"/>
          </a:solidFill>
          <a:ln w="12700">
            <a:noFill/>
          </a:ln>
        </p:spPr>
        <p:txBody>
          <a:bodyPr lIns="108000" tIns="108000" rIns="108000" bIns="108000" anchor="ctr"/>
          <a:lstStyle>
            <a:lvl1pPr>
              <a:defRPr sz="1200">
                <a:solidFill>
                  <a:schemeClr val="bg1"/>
                </a:solidFill>
              </a:defRPr>
            </a:lvl1pPr>
            <a:lvl2pPr>
              <a:defRPr sz="1050"/>
            </a:lvl2pPr>
            <a:lvl3pPr>
              <a:defRPr sz="1050"/>
            </a:lvl3pPr>
            <a:lvl4pPr>
              <a:defRPr sz="1050"/>
            </a:lvl4pPr>
            <a:lvl5pPr>
              <a:defRPr sz="1050"/>
            </a:lvl5pPr>
          </a:lstStyle>
          <a:p>
            <a:pPr lvl="0"/>
            <a:r>
              <a:rPr lang="it-IT"/>
              <a:t>Fare clic per modificare gli stili del testo dello schema</a:t>
            </a:r>
          </a:p>
        </p:txBody>
      </p:sp>
      <p:sp>
        <p:nvSpPr>
          <p:cNvPr id="21" name="Text Placeholder 8"/>
          <p:cNvSpPr>
            <a:spLocks noGrp="1"/>
          </p:cNvSpPr>
          <p:nvPr>
            <p:ph type="body" sz="quarter" idx="23"/>
          </p:nvPr>
        </p:nvSpPr>
        <p:spPr>
          <a:xfrm>
            <a:off x="752400" y="4130721"/>
            <a:ext cx="3726000" cy="1746205"/>
          </a:xfrm>
          <a:solidFill>
            <a:schemeClr val="accent1">
              <a:lumMod val="20000"/>
              <a:lumOff val="80000"/>
            </a:schemeClr>
          </a:solidFill>
          <a:ln w="12700">
            <a:no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22" name="Text Placeholder 8"/>
          <p:cNvSpPr>
            <a:spLocks noGrp="1"/>
          </p:cNvSpPr>
          <p:nvPr>
            <p:ph type="body" sz="quarter" idx="24"/>
          </p:nvPr>
        </p:nvSpPr>
        <p:spPr>
          <a:xfrm>
            <a:off x="752400" y="3741920"/>
            <a:ext cx="3726000" cy="388800"/>
          </a:xfrm>
          <a:solidFill>
            <a:schemeClr val="accent2"/>
          </a:solidFill>
          <a:ln w="12700">
            <a:noFill/>
          </a:ln>
        </p:spPr>
        <p:txBody>
          <a:bodyPr lIns="108000" tIns="108000" rIns="108000" bIns="108000" anchor="ctr"/>
          <a:lstStyle>
            <a:lvl1pPr>
              <a:defRPr sz="1200">
                <a:solidFill>
                  <a:schemeClr val="bg1"/>
                </a:solidFill>
              </a:defRPr>
            </a:lvl1pPr>
            <a:lvl2pPr>
              <a:defRPr sz="1050"/>
            </a:lvl2pPr>
            <a:lvl3pPr>
              <a:defRPr sz="1050"/>
            </a:lvl3pPr>
            <a:lvl4pPr>
              <a:defRPr sz="1050"/>
            </a:lvl4pPr>
            <a:lvl5pPr>
              <a:defRPr sz="1050"/>
            </a:lvl5pPr>
          </a:lstStyle>
          <a:p>
            <a:pPr lvl="0"/>
            <a:r>
              <a:rPr lang="it-IT"/>
              <a:t>Fare clic per modificare gli stili del testo dello schema</a:t>
            </a:r>
          </a:p>
        </p:txBody>
      </p:sp>
      <p:sp>
        <p:nvSpPr>
          <p:cNvPr id="23" name="Text Placeholder 8"/>
          <p:cNvSpPr>
            <a:spLocks noGrp="1"/>
          </p:cNvSpPr>
          <p:nvPr>
            <p:ph type="body" sz="quarter" idx="25"/>
          </p:nvPr>
        </p:nvSpPr>
        <p:spPr>
          <a:xfrm>
            <a:off x="4677030" y="4130721"/>
            <a:ext cx="3726000" cy="1746205"/>
          </a:xfrm>
          <a:solidFill>
            <a:schemeClr val="accent1">
              <a:lumMod val="20000"/>
              <a:lumOff val="80000"/>
            </a:schemeClr>
          </a:solidFill>
          <a:ln w="12700">
            <a:no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24" name="Text Placeholder 8"/>
          <p:cNvSpPr>
            <a:spLocks noGrp="1"/>
          </p:cNvSpPr>
          <p:nvPr>
            <p:ph type="body" sz="quarter" idx="26"/>
          </p:nvPr>
        </p:nvSpPr>
        <p:spPr>
          <a:xfrm>
            <a:off x="4677030" y="3741920"/>
            <a:ext cx="3726000" cy="388800"/>
          </a:xfrm>
          <a:solidFill>
            <a:schemeClr val="accent2"/>
          </a:solidFill>
          <a:ln w="12700">
            <a:noFill/>
          </a:ln>
        </p:spPr>
        <p:txBody>
          <a:bodyPr lIns="108000" tIns="108000" rIns="108000" bIns="108000" anchor="ctr"/>
          <a:lstStyle>
            <a:lvl1pPr>
              <a:defRPr sz="1200">
                <a:solidFill>
                  <a:schemeClr val="bg1"/>
                </a:solidFill>
              </a:defRPr>
            </a:lvl1pPr>
            <a:lvl2pPr>
              <a:defRPr sz="1050"/>
            </a:lvl2pPr>
            <a:lvl3pPr>
              <a:defRPr sz="1050"/>
            </a:lvl3pPr>
            <a:lvl4pPr>
              <a:defRPr sz="1050"/>
            </a:lvl4pPr>
            <a:lvl5pPr>
              <a:defRPr sz="1050"/>
            </a:lvl5pPr>
          </a:lstStyle>
          <a:p>
            <a:pPr lvl="0"/>
            <a:r>
              <a:rPr lang="it-IT"/>
              <a:t>Fare clic per modificare gli stili del testo dello schema</a:t>
            </a:r>
          </a:p>
        </p:txBody>
      </p:sp>
      <p:sp>
        <p:nvSpPr>
          <p:cNvPr id="3" name="Title 2">
            <a:extLst>
              <a:ext uri="{FF2B5EF4-FFF2-40B4-BE49-F238E27FC236}">
                <a16:creationId xmlns:a16="http://schemas.microsoft.com/office/drawing/2014/main" id="{AEF8E881-FC4C-4F00-9389-FF3C71D7CB78}"/>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25371847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accent2"/>
        </a:solidFill>
        <a:effectLst/>
      </p:bgPr>
    </p:bg>
    <p:spTree>
      <p:nvGrpSpPr>
        <p:cNvPr id="1" name=""/>
        <p:cNvGrpSpPr/>
        <p:nvPr/>
      </p:nvGrpSpPr>
      <p:grpSpPr>
        <a:xfrm>
          <a:off x="0" y="0"/>
          <a:ext cx="0" cy="0"/>
          <a:chOff x="0" y="0"/>
          <a:chExt cx="0" cy="0"/>
        </a:xfrm>
      </p:grpSpPr>
      <p:sp>
        <p:nvSpPr>
          <p:cNvPr id="11" name="Shape 8">
            <a:extLst>
              <a:ext uri="{FF2B5EF4-FFF2-40B4-BE49-F238E27FC236}">
                <a16:creationId xmlns:a16="http://schemas.microsoft.com/office/drawing/2014/main" id="{1763B05F-830B-4267-AD78-15D92D15E48D}"/>
              </a:ext>
            </a:extLst>
          </p:cNvPr>
          <p:cNvSpPr txBox="1">
            <a:spLocks/>
          </p:cNvSpPr>
          <p:nvPr userDrawn="1"/>
        </p:nvSpPr>
        <p:spPr>
          <a:xfrm>
            <a:off x="8209955" y="6266997"/>
            <a:ext cx="18186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750" smtClean="0">
                <a:solidFill>
                  <a:schemeClr val="bg1"/>
                </a:solidFill>
                <a:latin typeface="+mn-lt"/>
                <a:ea typeface="Arial"/>
                <a:cs typeface="Arial" panose="020B0604020202020204" pitchFamily="34" charset="0"/>
              </a:rPr>
              <a:pPr algn="r"/>
              <a:t>‹N›</a:t>
            </a:fld>
            <a:endParaRPr lang="en-GB" sz="750">
              <a:solidFill>
                <a:schemeClr val="bg1"/>
              </a:solidFill>
              <a:latin typeface="+mn-lt"/>
              <a:ea typeface="Arial"/>
              <a:cs typeface="Arial" panose="020B0604020202020204" pitchFamily="34" charset="0"/>
            </a:endParaRPr>
          </a:p>
        </p:txBody>
      </p:sp>
      <p:sp>
        <p:nvSpPr>
          <p:cNvPr id="17" name="TextBox 16">
            <a:extLst>
              <a:ext uri="{FF2B5EF4-FFF2-40B4-BE49-F238E27FC236}">
                <a16:creationId xmlns:a16="http://schemas.microsoft.com/office/drawing/2014/main" id="{94359EB3-99CA-467E-9F82-D5B531A28A37}"/>
              </a:ext>
              <a:ext uri="{C183D7F6-B498-43B3-948B-1728B52AA6E4}">
                <adec:decorative xmlns:adec="http://schemas.microsoft.com/office/drawing/2017/decorative" val="1"/>
              </a:ext>
            </a:extLst>
          </p:cNvPr>
          <p:cNvSpPr txBox="1"/>
          <p:nvPr userDrawn="1"/>
        </p:nvSpPr>
        <p:spPr>
          <a:xfrm>
            <a:off x="1414264" y="6266998"/>
            <a:ext cx="3467300" cy="13849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450" kern="1200" noProof="0">
                <a:solidFill>
                  <a:schemeClr val="bg1"/>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cxnSp>
        <p:nvCxnSpPr>
          <p:cNvPr id="19" name="Straight Connector 18">
            <a:extLst>
              <a:ext uri="{FF2B5EF4-FFF2-40B4-BE49-F238E27FC236}">
                <a16:creationId xmlns:a16="http://schemas.microsoft.com/office/drawing/2014/main" id="{E4C51904-D930-45AA-AF92-A006847C8BF5}"/>
              </a:ext>
            </a:extLst>
          </p:cNvPr>
          <p:cNvCxnSpPr/>
          <p:nvPr userDrawn="1"/>
        </p:nvCxnSpPr>
        <p:spPr>
          <a:xfrm>
            <a:off x="8196411"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 Placeholder 8">
            <a:extLst>
              <a:ext uri="{FF2B5EF4-FFF2-40B4-BE49-F238E27FC236}">
                <a16:creationId xmlns:a16="http://schemas.microsoft.com/office/drawing/2014/main" id="{2086F202-0162-4310-A956-FCCC9474338A}"/>
              </a:ext>
            </a:extLst>
          </p:cNvPr>
          <p:cNvSpPr>
            <a:spLocks noGrp="1"/>
          </p:cNvSpPr>
          <p:nvPr>
            <p:ph type="body" sz="quarter" idx="19"/>
          </p:nvPr>
        </p:nvSpPr>
        <p:spPr>
          <a:xfrm>
            <a:off x="752400" y="1720715"/>
            <a:ext cx="3726000" cy="1746205"/>
          </a:xfrm>
          <a:solidFill>
            <a:schemeClr val="accent1">
              <a:lumMod val="20000"/>
              <a:lumOff val="80000"/>
            </a:schemeClr>
          </a:solidFill>
          <a:ln w="12700">
            <a:no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0" name="Text Placeholder 8">
            <a:extLst>
              <a:ext uri="{FF2B5EF4-FFF2-40B4-BE49-F238E27FC236}">
                <a16:creationId xmlns:a16="http://schemas.microsoft.com/office/drawing/2014/main" id="{E8B6691E-17EA-480D-B598-F314E1A68EB3}"/>
              </a:ext>
            </a:extLst>
          </p:cNvPr>
          <p:cNvSpPr>
            <a:spLocks noGrp="1"/>
          </p:cNvSpPr>
          <p:nvPr>
            <p:ph type="body" sz="quarter" idx="20"/>
          </p:nvPr>
        </p:nvSpPr>
        <p:spPr>
          <a:xfrm>
            <a:off x="752400" y="1331913"/>
            <a:ext cx="3726000" cy="388800"/>
          </a:xfrm>
          <a:solidFill>
            <a:schemeClr val="accent1"/>
          </a:solidFill>
          <a:ln w="12700">
            <a:noFill/>
          </a:ln>
        </p:spPr>
        <p:txBody>
          <a:bodyPr lIns="108000" tIns="108000" rIns="108000" bIns="108000" anchor="ctr"/>
          <a:lstStyle>
            <a:lvl1pPr>
              <a:defRPr sz="1200">
                <a:solidFill>
                  <a:schemeClr val="bg1"/>
                </a:solidFill>
              </a:defRPr>
            </a:lvl1pPr>
            <a:lvl2pPr>
              <a:defRPr sz="1050"/>
            </a:lvl2pPr>
            <a:lvl3pPr>
              <a:defRPr sz="1050"/>
            </a:lvl3pPr>
            <a:lvl4pPr>
              <a:defRPr sz="1050"/>
            </a:lvl4pPr>
            <a:lvl5pPr>
              <a:defRPr sz="1050"/>
            </a:lvl5pPr>
          </a:lstStyle>
          <a:p>
            <a:pPr lvl="0"/>
            <a:r>
              <a:rPr lang="it-IT"/>
              <a:t>Fare clic per modificare gli stili del testo dello schema</a:t>
            </a:r>
          </a:p>
        </p:txBody>
      </p:sp>
      <p:sp>
        <p:nvSpPr>
          <p:cNvPr id="71" name="Text Placeholder 8">
            <a:extLst>
              <a:ext uri="{FF2B5EF4-FFF2-40B4-BE49-F238E27FC236}">
                <a16:creationId xmlns:a16="http://schemas.microsoft.com/office/drawing/2014/main" id="{59F2358C-C167-462D-9F76-6D66B9B409BE}"/>
              </a:ext>
            </a:extLst>
          </p:cNvPr>
          <p:cNvSpPr>
            <a:spLocks noGrp="1"/>
          </p:cNvSpPr>
          <p:nvPr>
            <p:ph type="body" sz="quarter" idx="21"/>
          </p:nvPr>
        </p:nvSpPr>
        <p:spPr>
          <a:xfrm>
            <a:off x="4677030" y="1720715"/>
            <a:ext cx="3726000" cy="1746205"/>
          </a:xfrm>
          <a:solidFill>
            <a:schemeClr val="accent1">
              <a:lumMod val="20000"/>
              <a:lumOff val="80000"/>
            </a:schemeClr>
          </a:solidFill>
          <a:ln w="12700">
            <a:no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2" name="Text Placeholder 8">
            <a:extLst>
              <a:ext uri="{FF2B5EF4-FFF2-40B4-BE49-F238E27FC236}">
                <a16:creationId xmlns:a16="http://schemas.microsoft.com/office/drawing/2014/main" id="{B2FCC9C9-35DE-4F3C-A352-30EE65DD5B86}"/>
              </a:ext>
            </a:extLst>
          </p:cNvPr>
          <p:cNvSpPr>
            <a:spLocks noGrp="1"/>
          </p:cNvSpPr>
          <p:nvPr>
            <p:ph type="body" sz="quarter" idx="22"/>
          </p:nvPr>
        </p:nvSpPr>
        <p:spPr>
          <a:xfrm>
            <a:off x="4677030" y="1331913"/>
            <a:ext cx="3726000" cy="388800"/>
          </a:xfrm>
          <a:solidFill>
            <a:schemeClr val="accent1"/>
          </a:solidFill>
          <a:ln w="12700">
            <a:noFill/>
          </a:ln>
        </p:spPr>
        <p:txBody>
          <a:bodyPr lIns="108000" tIns="108000" rIns="108000" bIns="108000" anchor="ctr"/>
          <a:lstStyle>
            <a:lvl1pPr>
              <a:defRPr sz="1200">
                <a:solidFill>
                  <a:schemeClr val="bg1"/>
                </a:solidFill>
              </a:defRPr>
            </a:lvl1pPr>
            <a:lvl2pPr>
              <a:defRPr sz="1050"/>
            </a:lvl2pPr>
            <a:lvl3pPr>
              <a:defRPr sz="1050"/>
            </a:lvl3pPr>
            <a:lvl4pPr>
              <a:defRPr sz="1050"/>
            </a:lvl4pPr>
            <a:lvl5pPr>
              <a:defRPr sz="1050"/>
            </a:lvl5pPr>
          </a:lstStyle>
          <a:p>
            <a:pPr lvl="0"/>
            <a:r>
              <a:rPr lang="it-IT"/>
              <a:t>Fare clic per modificare gli stili del testo dello schema</a:t>
            </a:r>
          </a:p>
        </p:txBody>
      </p:sp>
      <p:sp>
        <p:nvSpPr>
          <p:cNvPr id="73" name="Text Placeholder 8">
            <a:extLst>
              <a:ext uri="{FF2B5EF4-FFF2-40B4-BE49-F238E27FC236}">
                <a16:creationId xmlns:a16="http://schemas.microsoft.com/office/drawing/2014/main" id="{EA017BC0-9170-4186-94F7-40E80F981A05}"/>
              </a:ext>
            </a:extLst>
          </p:cNvPr>
          <p:cNvSpPr>
            <a:spLocks noGrp="1"/>
          </p:cNvSpPr>
          <p:nvPr>
            <p:ph type="body" sz="quarter" idx="23"/>
          </p:nvPr>
        </p:nvSpPr>
        <p:spPr>
          <a:xfrm>
            <a:off x="752400" y="4130721"/>
            <a:ext cx="3726000" cy="1746205"/>
          </a:xfrm>
          <a:solidFill>
            <a:schemeClr val="accent1">
              <a:lumMod val="20000"/>
              <a:lumOff val="80000"/>
            </a:schemeClr>
          </a:solidFill>
          <a:ln w="12700">
            <a:no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4" name="Text Placeholder 8">
            <a:extLst>
              <a:ext uri="{FF2B5EF4-FFF2-40B4-BE49-F238E27FC236}">
                <a16:creationId xmlns:a16="http://schemas.microsoft.com/office/drawing/2014/main" id="{0383342E-84C2-404C-8D37-45747A191605}"/>
              </a:ext>
            </a:extLst>
          </p:cNvPr>
          <p:cNvSpPr>
            <a:spLocks noGrp="1"/>
          </p:cNvSpPr>
          <p:nvPr>
            <p:ph type="body" sz="quarter" idx="24"/>
          </p:nvPr>
        </p:nvSpPr>
        <p:spPr>
          <a:xfrm>
            <a:off x="752400" y="3741920"/>
            <a:ext cx="3726000" cy="388800"/>
          </a:xfrm>
          <a:solidFill>
            <a:schemeClr val="accent1"/>
          </a:solidFill>
          <a:ln w="12700">
            <a:noFill/>
          </a:ln>
        </p:spPr>
        <p:txBody>
          <a:bodyPr lIns="108000" tIns="108000" rIns="108000" bIns="108000" anchor="ctr"/>
          <a:lstStyle>
            <a:lvl1pPr>
              <a:defRPr sz="1200">
                <a:solidFill>
                  <a:schemeClr val="bg1"/>
                </a:solidFill>
              </a:defRPr>
            </a:lvl1pPr>
            <a:lvl2pPr>
              <a:defRPr sz="1050"/>
            </a:lvl2pPr>
            <a:lvl3pPr>
              <a:defRPr sz="1050"/>
            </a:lvl3pPr>
            <a:lvl4pPr>
              <a:defRPr sz="1050"/>
            </a:lvl4pPr>
            <a:lvl5pPr>
              <a:defRPr sz="1050"/>
            </a:lvl5pPr>
          </a:lstStyle>
          <a:p>
            <a:pPr lvl="0"/>
            <a:r>
              <a:rPr lang="it-IT"/>
              <a:t>Fare clic per modificare gli stili del testo dello schema</a:t>
            </a:r>
          </a:p>
        </p:txBody>
      </p:sp>
      <p:sp>
        <p:nvSpPr>
          <p:cNvPr id="75" name="Text Placeholder 8">
            <a:extLst>
              <a:ext uri="{FF2B5EF4-FFF2-40B4-BE49-F238E27FC236}">
                <a16:creationId xmlns:a16="http://schemas.microsoft.com/office/drawing/2014/main" id="{BE27B3E2-E887-473C-8464-38B061F67EA7}"/>
              </a:ext>
            </a:extLst>
          </p:cNvPr>
          <p:cNvSpPr>
            <a:spLocks noGrp="1"/>
          </p:cNvSpPr>
          <p:nvPr>
            <p:ph type="body" sz="quarter" idx="25"/>
          </p:nvPr>
        </p:nvSpPr>
        <p:spPr>
          <a:xfrm>
            <a:off x="4677030" y="4130721"/>
            <a:ext cx="3726000" cy="1746205"/>
          </a:xfrm>
          <a:solidFill>
            <a:schemeClr val="accent1">
              <a:lumMod val="20000"/>
              <a:lumOff val="80000"/>
            </a:schemeClr>
          </a:solidFill>
          <a:ln w="12700">
            <a:noFill/>
          </a:ln>
        </p:spPr>
        <p:txBody>
          <a:bodyPr lIns="108000" tIns="108000" rIns="108000" bIns="108000"/>
          <a:lstStyle>
            <a:lvl1pPr>
              <a:defRPr sz="1050"/>
            </a:lvl1pPr>
            <a:lvl2pPr>
              <a:defRPr sz="1050"/>
            </a:lvl2pPr>
            <a:lvl3pPr>
              <a:defRPr sz="1050"/>
            </a:lvl3pPr>
            <a:lvl4pPr>
              <a:defRPr sz="1050"/>
            </a:lvl4pPr>
            <a:lvl5pPr>
              <a:defRPr sz="105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6" name="Text Placeholder 8">
            <a:extLst>
              <a:ext uri="{FF2B5EF4-FFF2-40B4-BE49-F238E27FC236}">
                <a16:creationId xmlns:a16="http://schemas.microsoft.com/office/drawing/2014/main" id="{4C0C9B8C-19B0-44D7-9F0F-975D45D4007F}"/>
              </a:ext>
            </a:extLst>
          </p:cNvPr>
          <p:cNvSpPr>
            <a:spLocks noGrp="1"/>
          </p:cNvSpPr>
          <p:nvPr>
            <p:ph type="body" sz="quarter" idx="26"/>
          </p:nvPr>
        </p:nvSpPr>
        <p:spPr>
          <a:xfrm>
            <a:off x="4677030" y="3741920"/>
            <a:ext cx="3726000" cy="388800"/>
          </a:xfrm>
          <a:solidFill>
            <a:schemeClr val="accent1"/>
          </a:solidFill>
          <a:ln w="12700">
            <a:noFill/>
          </a:ln>
        </p:spPr>
        <p:txBody>
          <a:bodyPr lIns="108000" tIns="108000" rIns="108000" bIns="108000" anchor="ctr"/>
          <a:lstStyle>
            <a:lvl1pPr>
              <a:defRPr sz="1200">
                <a:solidFill>
                  <a:schemeClr val="bg1"/>
                </a:solidFill>
              </a:defRPr>
            </a:lvl1pPr>
            <a:lvl2pPr>
              <a:defRPr sz="1050"/>
            </a:lvl2pPr>
            <a:lvl3pPr>
              <a:defRPr sz="1050"/>
            </a:lvl3pPr>
            <a:lvl4pPr>
              <a:defRPr sz="1050"/>
            </a:lvl4pPr>
            <a:lvl5pPr>
              <a:defRPr sz="1050"/>
            </a:lvl5pPr>
          </a:lstStyle>
          <a:p>
            <a:pPr lvl="0"/>
            <a:r>
              <a:rPr lang="it-IT"/>
              <a:t>Fare clic per modificare gli stili del testo dello schema</a:t>
            </a:r>
          </a:p>
        </p:txBody>
      </p:sp>
      <p:sp>
        <p:nvSpPr>
          <p:cNvPr id="3" name="Title 2">
            <a:extLst>
              <a:ext uri="{FF2B5EF4-FFF2-40B4-BE49-F238E27FC236}">
                <a16:creationId xmlns:a16="http://schemas.microsoft.com/office/drawing/2014/main" id="{39275135-3A5F-40EA-83D5-8A21BF903978}"/>
              </a:ext>
            </a:extLst>
          </p:cNvPr>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GB"/>
          </a:p>
        </p:txBody>
      </p:sp>
      <p:sp>
        <p:nvSpPr>
          <p:cNvPr id="18" name="Graphic 8">
            <a:extLst>
              <a:ext uri="{FF2B5EF4-FFF2-40B4-BE49-F238E27FC236}">
                <a16:creationId xmlns:a16="http://schemas.microsoft.com/office/drawing/2014/main" id="{3FE807FD-1F53-40C0-958E-7B645C12F831}"/>
              </a:ext>
            </a:extLst>
          </p:cNvPr>
          <p:cNvSpPr/>
          <p:nvPr userDrawn="1"/>
        </p:nvSpPr>
        <p:spPr>
          <a:xfrm>
            <a:off x="752400" y="6266996"/>
            <a:ext cx="363624"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sz="1350"/>
          </a:p>
        </p:txBody>
      </p:sp>
    </p:spTree>
    <p:extLst>
      <p:ext uri="{BB962C8B-B14F-4D97-AF65-F5344CB8AC3E}">
        <p14:creationId xmlns:p14="http://schemas.microsoft.com/office/powerpoint/2010/main" val="33163331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2"/>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9D65585-570B-4F7D-B4BC-0F7CFAF52BAF}"/>
              </a:ext>
            </a:extLst>
          </p:cNvPr>
          <p:cNvSpPr>
            <a:spLocks noChangeAspect="1"/>
          </p:cNvSpPr>
          <p:nvPr userDrawn="1"/>
        </p:nvSpPr>
        <p:spPr>
          <a:xfrm>
            <a:off x="748858" y="971551"/>
            <a:ext cx="5296340" cy="4905375"/>
          </a:xfrm>
          <a:prstGeom prst="rect">
            <a:avLst/>
          </a:prstGeom>
          <a:gradFill>
            <a:gsLst>
              <a:gs pos="100000">
                <a:schemeClr val="accent1"/>
              </a:gs>
              <a:gs pos="0">
                <a:schemeClr val="accent5"/>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967395" y="2398602"/>
            <a:ext cx="3939300" cy="2367199"/>
          </a:xfrm>
          <a:noFill/>
        </p:spPr>
        <p:txBody>
          <a:bodyPr lIns="0" tIns="0" rIns="0" bIns="0" anchor="t" anchorCtr="0"/>
          <a:lstStyle>
            <a:lvl1pPr algn="l">
              <a:defRPr sz="6000" baseline="0">
                <a:solidFill>
                  <a:schemeClr val="bg1"/>
                </a:solidFill>
              </a:defRPr>
            </a:lvl1pPr>
          </a:lstStyle>
          <a:p>
            <a:r>
              <a:rPr lang="it-IT"/>
              <a:t>Fare clic per modificare lo stile del titolo dello schema</a:t>
            </a:r>
            <a:endParaRPr lang="en-US"/>
          </a:p>
        </p:txBody>
      </p:sp>
      <p:sp>
        <p:nvSpPr>
          <p:cNvPr id="12" name="Text Placeholder 3">
            <a:extLst>
              <a:ext uri="{FF2B5EF4-FFF2-40B4-BE49-F238E27FC236}">
                <a16:creationId xmlns:a16="http://schemas.microsoft.com/office/drawing/2014/main" id="{9BE67C5C-769B-4AEA-A1B7-EFD4A3AA2397}"/>
              </a:ext>
            </a:extLst>
          </p:cNvPr>
          <p:cNvSpPr>
            <a:spLocks noGrp="1"/>
          </p:cNvSpPr>
          <p:nvPr>
            <p:ph type="body" sz="quarter" idx="11"/>
          </p:nvPr>
        </p:nvSpPr>
        <p:spPr>
          <a:xfrm>
            <a:off x="967395" y="5167197"/>
            <a:ext cx="3939300" cy="387286"/>
          </a:xfrm>
        </p:spPr>
        <p:txBody>
          <a:bodyPr wrap="square" anchor="b">
            <a:spAutoFit/>
          </a:bodyPr>
          <a:lstStyle>
            <a:lvl1pPr>
              <a:defRPr sz="1050">
                <a:solidFill>
                  <a:schemeClr val="bg1"/>
                </a:solidFill>
              </a:defRPr>
            </a:lvl1pPr>
            <a:lvl2pPr>
              <a:defRPr sz="1050">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sp>
        <p:nvSpPr>
          <p:cNvPr id="4" name="Text Placeholder 3">
            <a:extLst>
              <a:ext uri="{FF2B5EF4-FFF2-40B4-BE49-F238E27FC236}">
                <a16:creationId xmlns:a16="http://schemas.microsoft.com/office/drawing/2014/main" id="{B5E8B0BD-68A6-4AD8-A640-99B893F06320}"/>
              </a:ext>
            </a:extLst>
          </p:cNvPr>
          <p:cNvSpPr>
            <a:spLocks noGrp="1"/>
          </p:cNvSpPr>
          <p:nvPr>
            <p:ph type="body" sz="quarter" idx="12" hasCustomPrompt="1"/>
          </p:nvPr>
        </p:nvSpPr>
        <p:spPr>
          <a:xfrm>
            <a:off x="967396" y="1140069"/>
            <a:ext cx="812006" cy="609398"/>
          </a:xfrm>
        </p:spPr>
        <p:txBody>
          <a:bodyPr>
            <a:spAutoFit/>
          </a:bodyPr>
          <a:lstStyle>
            <a:lvl1pPr>
              <a:lnSpc>
                <a:spcPct val="80000"/>
              </a:lnSpc>
              <a:defRPr lang="en-US" sz="4950" kern="1200" baseline="0" dirty="0" smtClean="0">
                <a:solidFill>
                  <a:schemeClr val="bg1"/>
                </a:solidFill>
                <a:latin typeface="+mj-lt"/>
                <a:ea typeface="+mj-ea"/>
                <a:cs typeface="+mj-cs"/>
              </a:defRPr>
            </a:lvl1pPr>
          </a:lstStyle>
          <a:p>
            <a:pPr lvl="0"/>
            <a:r>
              <a:rPr lang="en-US"/>
              <a:t>00</a:t>
            </a:r>
          </a:p>
        </p:txBody>
      </p:sp>
    </p:spTree>
    <p:extLst>
      <p:ext uri="{BB962C8B-B14F-4D97-AF65-F5344CB8AC3E}">
        <p14:creationId xmlns:p14="http://schemas.microsoft.com/office/powerpoint/2010/main" val="6125969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flip="none" rotWithShape="1">
          <a:gsLst>
            <a:gs pos="0">
              <a:schemeClr val="accent5"/>
            </a:gs>
            <a:gs pos="100000">
              <a:schemeClr val="accent1"/>
            </a:gs>
          </a:gsLst>
          <a:lin ang="0" scaled="0"/>
          <a:tileRect/>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AF31653-DA95-4567-9106-71E1E49BA627}"/>
              </a:ext>
            </a:extLst>
          </p:cNvPr>
          <p:cNvSpPr>
            <a:spLocks noChangeAspect="1"/>
          </p:cNvSpPr>
          <p:nvPr userDrawn="1"/>
        </p:nvSpPr>
        <p:spPr>
          <a:xfrm>
            <a:off x="748858" y="971551"/>
            <a:ext cx="5296340" cy="4905375"/>
          </a:xfrm>
          <a:prstGeom prst="rect">
            <a:avLst/>
          </a:prstGeom>
          <a:gradFill>
            <a:gsLst>
              <a:gs pos="100000">
                <a:srgbClr val="ACEAFF"/>
              </a:gs>
              <a:gs pos="0">
                <a:schemeClr val="accent4"/>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err="1">
              <a:solidFill>
                <a:schemeClr val="bg1"/>
              </a:solidFill>
              <a:latin typeface="KPMG Bold" panose="020B0803030202040204" pitchFamily="34" charset="0"/>
              <a:ea typeface="+mj-ea"/>
              <a:cs typeface="+mj-cs"/>
            </a:endParaRPr>
          </a:p>
        </p:txBody>
      </p:sp>
      <p:sp>
        <p:nvSpPr>
          <p:cNvPr id="60" name="Text Placeholder 3">
            <a:extLst>
              <a:ext uri="{FF2B5EF4-FFF2-40B4-BE49-F238E27FC236}">
                <a16:creationId xmlns:a16="http://schemas.microsoft.com/office/drawing/2014/main" id="{2925CE2F-8945-49DE-BCC2-8BCACF480E4F}"/>
              </a:ext>
            </a:extLst>
          </p:cNvPr>
          <p:cNvSpPr>
            <a:spLocks noGrp="1"/>
          </p:cNvSpPr>
          <p:nvPr>
            <p:ph type="body" sz="quarter" idx="13"/>
          </p:nvPr>
        </p:nvSpPr>
        <p:spPr>
          <a:xfrm>
            <a:off x="967395" y="5167197"/>
            <a:ext cx="3939300" cy="387286"/>
          </a:xfrm>
        </p:spPr>
        <p:txBody>
          <a:bodyPr wrap="square" anchor="b">
            <a:spAutoFit/>
          </a:bodyPr>
          <a:lstStyle>
            <a:lvl1pPr>
              <a:defRPr sz="1050">
                <a:solidFill>
                  <a:schemeClr val="accent2"/>
                </a:solidFill>
              </a:defRPr>
            </a:lvl1pPr>
            <a:lvl2pPr>
              <a:defRPr sz="1050">
                <a:solidFill>
                  <a:schemeClr val="accent2"/>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sp>
        <p:nvSpPr>
          <p:cNvPr id="61" name="Text Placeholder 3">
            <a:extLst>
              <a:ext uri="{FF2B5EF4-FFF2-40B4-BE49-F238E27FC236}">
                <a16:creationId xmlns:a16="http://schemas.microsoft.com/office/drawing/2014/main" id="{C346F2F1-AF73-4284-8702-745152AF5399}"/>
              </a:ext>
            </a:extLst>
          </p:cNvPr>
          <p:cNvSpPr>
            <a:spLocks noGrp="1"/>
          </p:cNvSpPr>
          <p:nvPr>
            <p:ph type="body" sz="quarter" idx="14" hasCustomPrompt="1"/>
          </p:nvPr>
        </p:nvSpPr>
        <p:spPr>
          <a:xfrm>
            <a:off x="967396" y="1140069"/>
            <a:ext cx="812006" cy="609398"/>
          </a:xfrm>
        </p:spPr>
        <p:txBody>
          <a:bodyPr>
            <a:spAutoFit/>
          </a:bodyPr>
          <a:lstStyle>
            <a:lvl1pPr>
              <a:lnSpc>
                <a:spcPct val="80000"/>
              </a:lnSpc>
              <a:defRPr lang="en-US" sz="4950" kern="1200" baseline="0" dirty="0" smtClean="0">
                <a:solidFill>
                  <a:schemeClr val="accent2"/>
                </a:solidFill>
                <a:latin typeface="+mj-lt"/>
                <a:ea typeface="+mj-ea"/>
                <a:cs typeface="+mj-cs"/>
              </a:defRPr>
            </a:lvl1pPr>
          </a:lstStyle>
          <a:p>
            <a:pPr lvl="0"/>
            <a:r>
              <a:rPr lang="en-US"/>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967395" y="2398602"/>
            <a:ext cx="3939300" cy="2367199"/>
          </a:xfrm>
          <a:noFill/>
        </p:spPr>
        <p:txBody>
          <a:bodyPr lIns="0" tIns="0" rIns="0" bIns="0" anchor="t" anchorCtr="0"/>
          <a:lstStyle>
            <a:lvl1pPr algn="l">
              <a:defRPr sz="6000" baseline="0">
                <a:solidFill>
                  <a:schemeClr val="accent2"/>
                </a:solidFill>
              </a:defRPr>
            </a:lvl1pPr>
          </a:lstStyle>
          <a:p>
            <a:r>
              <a:rPr lang="it-IT"/>
              <a:t>Fare clic per modificare lo stile del titolo dello schema</a:t>
            </a:r>
            <a:endParaRPr lang="en-US"/>
          </a:p>
        </p:txBody>
      </p:sp>
    </p:spTree>
    <p:extLst>
      <p:ext uri="{BB962C8B-B14F-4D97-AF65-F5344CB8AC3E}">
        <p14:creationId xmlns:p14="http://schemas.microsoft.com/office/powerpoint/2010/main" val="6872107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87A788-0BF5-4419-BCFC-809F6D2E93AA}"/>
              </a:ext>
            </a:extLst>
          </p:cNvPr>
          <p:cNvSpPr>
            <a:spLocks noChangeAspect="1"/>
          </p:cNvSpPr>
          <p:nvPr userDrawn="1"/>
        </p:nvSpPr>
        <p:spPr>
          <a:xfrm>
            <a:off x="748858" y="971551"/>
            <a:ext cx="5296340" cy="4905375"/>
          </a:xfrm>
          <a:prstGeom prst="rect">
            <a:avLst/>
          </a:prstGeom>
          <a:gradFill>
            <a:gsLst>
              <a:gs pos="0">
                <a:schemeClr val="accent4"/>
              </a:gs>
              <a:gs pos="100000">
                <a:srgbClr val="ACEAFF"/>
              </a:gs>
            </a:gsLst>
            <a:lin ang="0" scaled="0"/>
          </a:gradFill>
        </p:spPr>
        <p:txBody>
          <a:bodyPr vert="horz" lIns="135000" tIns="135000" rIns="135000" bIns="135000" rtlCol="0" anchor="t" anchorCtr="0">
            <a:noAutofit/>
          </a:bodyPr>
          <a:lstStyle/>
          <a:p>
            <a:pPr lvl="0">
              <a:lnSpc>
                <a:spcPct val="70000"/>
              </a:lnSpc>
              <a:spcBef>
                <a:spcPct val="0"/>
              </a:spcBef>
              <a:buNone/>
            </a:pPr>
            <a:endParaRPr lang="en-US" sz="6600" baseline="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967395" y="2398602"/>
            <a:ext cx="3939300" cy="2367199"/>
          </a:xfrm>
          <a:noFill/>
        </p:spPr>
        <p:txBody>
          <a:bodyPr lIns="0" tIns="0" rIns="0" bIns="0" anchor="t" anchorCtr="0"/>
          <a:lstStyle>
            <a:lvl1pPr algn="l">
              <a:defRPr sz="6000" baseline="0">
                <a:solidFill>
                  <a:schemeClr val="accent2"/>
                </a:solidFill>
              </a:defRPr>
            </a:lvl1pPr>
          </a:lstStyle>
          <a:p>
            <a:r>
              <a:rPr lang="it-IT"/>
              <a:t>Fare clic per modificare lo stile del titolo dello schema</a:t>
            </a:r>
            <a:endParaRPr lang="en-US"/>
          </a:p>
        </p:txBody>
      </p:sp>
      <p:sp>
        <p:nvSpPr>
          <p:cNvPr id="60" name="Text Placeholder 3">
            <a:extLst>
              <a:ext uri="{FF2B5EF4-FFF2-40B4-BE49-F238E27FC236}">
                <a16:creationId xmlns:a16="http://schemas.microsoft.com/office/drawing/2014/main" id="{5F7723F4-8321-43A3-962F-3DEEE5C6DEAE}"/>
              </a:ext>
            </a:extLst>
          </p:cNvPr>
          <p:cNvSpPr>
            <a:spLocks noGrp="1"/>
          </p:cNvSpPr>
          <p:nvPr>
            <p:ph type="body" sz="quarter" idx="13"/>
          </p:nvPr>
        </p:nvSpPr>
        <p:spPr>
          <a:xfrm>
            <a:off x="967395" y="5167197"/>
            <a:ext cx="3939300" cy="387286"/>
          </a:xfrm>
        </p:spPr>
        <p:txBody>
          <a:bodyPr wrap="square" anchor="b">
            <a:spAutoFit/>
          </a:bodyPr>
          <a:lstStyle>
            <a:lvl1pPr>
              <a:defRPr sz="1050">
                <a:solidFill>
                  <a:schemeClr val="accent2"/>
                </a:solidFill>
              </a:defRPr>
            </a:lvl1pPr>
            <a:lvl2pPr>
              <a:defRPr sz="1050">
                <a:solidFill>
                  <a:schemeClr val="accent2"/>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it-IT"/>
              <a:t>Fare clic per modificare gli stili del testo dello schema</a:t>
            </a:r>
          </a:p>
          <a:p>
            <a:pPr lvl="1"/>
            <a:r>
              <a:rPr lang="it-IT"/>
              <a:t>Secondo livello</a:t>
            </a:r>
          </a:p>
        </p:txBody>
      </p:sp>
      <p:sp>
        <p:nvSpPr>
          <p:cNvPr id="61" name="Text Placeholder 3">
            <a:extLst>
              <a:ext uri="{FF2B5EF4-FFF2-40B4-BE49-F238E27FC236}">
                <a16:creationId xmlns:a16="http://schemas.microsoft.com/office/drawing/2014/main" id="{17B18B8B-EB09-48D8-AC31-3A9DFAC0B74C}"/>
              </a:ext>
            </a:extLst>
          </p:cNvPr>
          <p:cNvSpPr>
            <a:spLocks noGrp="1"/>
          </p:cNvSpPr>
          <p:nvPr>
            <p:ph type="body" sz="quarter" idx="14" hasCustomPrompt="1"/>
          </p:nvPr>
        </p:nvSpPr>
        <p:spPr>
          <a:xfrm>
            <a:off x="967396" y="1140069"/>
            <a:ext cx="812006" cy="609398"/>
          </a:xfrm>
        </p:spPr>
        <p:txBody>
          <a:bodyPr>
            <a:spAutoFit/>
          </a:bodyPr>
          <a:lstStyle>
            <a:lvl1pPr>
              <a:lnSpc>
                <a:spcPct val="80000"/>
              </a:lnSpc>
              <a:defRPr lang="en-US" sz="4950" kern="1200" baseline="0" dirty="0" smtClean="0">
                <a:solidFill>
                  <a:schemeClr val="accent2"/>
                </a:solidFill>
                <a:latin typeface="+mj-lt"/>
                <a:ea typeface="+mj-ea"/>
                <a:cs typeface="+mj-cs"/>
              </a:defRPr>
            </a:lvl1pPr>
          </a:lstStyle>
          <a:p>
            <a:pPr lvl="0"/>
            <a:r>
              <a:rPr lang="en-US"/>
              <a:t>00</a:t>
            </a:r>
          </a:p>
        </p:txBody>
      </p:sp>
    </p:spTree>
    <p:extLst>
      <p:ext uri="{BB962C8B-B14F-4D97-AF65-F5344CB8AC3E}">
        <p14:creationId xmlns:p14="http://schemas.microsoft.com/office/powerpoint/2010/main" val="16764033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100000">
              <a:schemeClr val="accent1"/>
            </a:gs>
            <a:gs pos="0">
              <a:schemeClr val="accent5"/>
            </a:gs>
          </a:gsLst>
          <a:lin ang="0" scaled="0"/>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71E9CC-2A2B-4C75-8522-60824F3AC7F8}"/>
              </a:ext>
            </a:extLst>
          </p:cNvPr>
          <p:cNvSpPr>
            <a:spLocks noGrp="1"/>
          </p:cNvSpPr>
          <p:nvPr>
            <p:ph type="body" sz="quarter" idx="10"/>
          </p:nvPr>
        </p:nvSpPr>
        <p:spPr>
          <a:xfrm>
            <a:off x="1008459" y="3702050"/>
            <a:ext cx="4995000" cy="1843088"/>
          </a:xfrm>
        </p:spPr>
        <p:txBody>
          <a:bodyPr anchor="b"/>
          <a:lstStyle>
            <a:lvl1pPr>
              <a:spcAft>
                <a:spcPts val="750"/>
              </a:spcAft>
              <a:defRPr sz="675" b="0">
                <a:solidFill>
                  <a:schemeClr val="bg1"/>
                </a:solidFill>
              </a:defRPr>
            </a:lvl1pPr>
            <a:lvl2pPr>
              <a:spcAft>
                <a:spcPts val="750"/>
              </a:spcAft>
              <a:defRPr sz="675" b="0">
                <a:solidFill>
                  <a:schemeClr val="bg1"/>
                </a:solidFill>
              </a:defRPr>
            </a:lvl2pPr>
          </a:lstStyle>
          <a:p>
            <a:pPr lvl="0"/>
            <a:r>
              <a:rPr lang="it-IT"/>
              <a:t>Fare clic per modificare gli stili del testo dello schema</a:t>
            </a:r>
          </a:p>
          <a:p>
            <a:pPr lvl="1"/>
            <a:r>
              <a:rPr lang="it-IT"/>
              <a:t>Secondo livello</a:t>
            </a:r>
          </a:p>
        </p:txBody>
      </p:sp>
      <p:sp>
        <p:nvSpPr>
          <p:cNvPr id="43" name="Text Placeholder 2">
            <a:extLst>
              <a:ext uri="{FF2B5EF4-FFF2-40B4-BE49-F238E27FC236}">
                <a16:creationId xmlns:a16="http://schemas.microsoft.com/office/drawing/2014/main" id="{8E01CBC1-FC71-43BD-845D-21EEEFA25661}"/>
              </a:ext>
            </a:extLst>
          </p:cNvPr>
          <p:cNvSpPr>
            <a:spLocks noGrp="1"/>
          </p:cNvSpPr>
          <p:nvPr>
            <p:ph type="body" sz="quarter" idx="14"/>
          </p:nvPr>
        </p:nvSpPr>
        <p:spPr>
          <a:xfrm>
            <a:off x="1008459" y="3351965"/>
            <a:ext cx="1808804" cy="119064"/>
          </a:xfrm>
        </p:spPr>
        <p:txBody>
          <a:bodyPr/>
          <a:lstStyle>
            <a:lvl1pPr>
              <a:buFontTx/>
              <a:buNone/>
              <a:defRPr sz="900" b="1">
                <a:solidFill>
                  <a:schemeClr val="bg1"/>
                </a:solidFill>
              </a:defRPr>
            </a:lvl1pPr>
            <a:lvl2pPr>
              <a:buFontTx/>
              <a:buNone/>
              <a:defRPr sz="675" b="0">
                <a:solidFill>
                  <a:schemeClr val="bg1">
                    <a:lumMod val="65000"/>
                  </a:schemeClr>
                </a:solidFill>
              </a:defRPr>
            </a:lvl2pPr>
            <a:lvl3pPr marL="0" indent="0">
              <a:buFontTx/>
              <a:buNone/>
              <a:defRPr sz="675" b="0">
                <a:solidFill>
                  <a:schemeClr val="bg1">
                    <a:lumMod val="65000"/>
                  </a:schemeClr>
                </a:solidFill>
              </a:defRPr>
            </a:lvl3pPr>
            <a:lvl4pPr marL="259200" indent="0">
              <a:buFontTx/>
              <a:buNone/>
              <a:defRPr sz="675" b="0">
                <a:solidFill>
                  <a:schemeClr val="bg1">
                    <a:lumMod val="65000"/>
                  </a:schemeClr>
                </a:solidFill>
              </a:defRPr>
            </a:lvl4pPr>
            <a:lvl5pPr marL="405000" indent="0">
              <a:buFontTx/>
              <a:buNone/>
              <a:defRPr sz="675" b="0">
                <a:solidFill>
                  <a:schemeClr val="bg1">
                    <a:lumMod val="65000"/>
                  </a:schemeClr>
                </a:solidFill>
              </a:defRPr>
            </a:lvl5pPr>
          </a:lstStyle>
          <a:p>
            <a:pPr lvl="0"/>
            <a:r>
              <a:rPr lang="it-IT" dirty="0"/>
              <a:t>Fare clic per modificare gli stili del testo dello schema</a:t>
            </a:r>
          </a:p>
        </p:txBody>
      </p:sp>
      <p:pic>
        <p:nvPicPr>
          <p:cNvPr id="18" name="Graphic 17">
            <a:extLst>
              <a:ext uri="{FF2B5EF4-FFF2-40B4-BE49-F238E27FC236}">
                <a16:creationId xmlns:a16="http://schemas.microsoft.com/office/drawing/2014/main" id="{935A1578-15A7-4FE7-8BC2-3ADC725AE7D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8857" y="371311"/>
            <a:ext cx="685800" cy="368346"/>
          </a:xfrm>
          <a:prstGeom prst="rect">
            <a:avLst/>
          </a:prstGeom>
        </p:spPr>
      </p:pic>
      <p:grpSp>
        <p:nvGrpSpPr>
          <p:cNvPr id="5" name="Group 3">
            <a:extLst>
              <a:ext uri="{FF2B5EF4-FFF2-40B4-BE49-F238E27FC236}">
                <a16:creationId xmlns:a16="http://schemas.microsoft.com/office/drawing/2014/main" id="{449E517B-86FB-E1A1-C6E2-3D131CE946A9}"/>
              </a:ext>
            </a:extLst>
          </p:cNvPr>
          <p:cNvGrpSpPr/>
          <p:nvPr userDrawn="1"/>
        </p:nvGrpSpPr>
        <p:grpSpPr>
          <a:xfrm>
            <a:off x="998476" y="2881529"/>
            <a:ext cx="2023200" cy="367957"/>
            <a:chOff x="998476" y="2881529"/>
            <a:chExt cx="2023200" cy="367957"/>
          </a:xfrm>
        </p:grpSpPr>
        <p:sp>
          <p:nvSpPr>
            <p:cNvPr id="6" name="Rectangle 14">
              <a:extLst>
                <a:ext uri="{FF2B5EF4-FFF2-40B4-BE49-F238E27FC236}">
                  <a16:creationId xmlns:a16="http://schemas.microsoft.com/office/drawing/2014/main" id="{EF9F0189-79F6-B019-602A-B9EC9EC2384C}"/>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7" name="Rectangle 15">
              <a:extLst>
                <a:ext uri="{FF2B5EF4-FFF2-40B4-BE49-F238E27FC236}">
                  <a16:creationId xmlns:a16="http://schemas.microsoft.com/office/drawing/2014/main" id="{994D9C16-3AE5-9004-CEE7-317DBBE99F7C}"/>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8" name="Rectangle 16">
              <a:extLst>
                <a:ext uri="{FF2B5EF4-FFF2-40B4-BE49-F238E27FC236}">
                  <a16:creationId xmlns:a16="http://schemas.microsoft.com/office/drawing/2014/main" id="{CC16A3DC-B4DA-E121-9489-4C563C39B5F0}"/>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11" name="Rectangle 1">
              <a:extLst>
                <a:ext uri="{FF2B5EF4-FFF2-40B4-BE49-F238E27FC236}">
                  <a16:creationId xmlns:a16="http://schemas.microsoft.com/office/drawing/2014/main" id="{F1D10E50-6EAC-47BB-D84A-BA961273DD17}"/>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pic>
          <p:nvPicPr>
            <p:cNvPr id="19" name="Picture 8">
              <a:extLst>
                <a:ext uri="{FF2B5EF4-FFF2-40B4-BE49-F238E27FC236}">
                  <a16:creationId xmlns:a16="http://schemas.microsoft.com/office/drawing/2014/main" id="{50D01266-3DFB-4FB6-3DCA-0CB2BF8275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20" name="Picture 9" descr="Icon&#10;&#10;Description automatically generated">
              <a:extLst>
                <a:ext uri="{FF2B5EF4-FFF2-40B4-BE49-F238E27FC236}">
                  <a16:creationId xmlns:a16="http://schemas.microsoft.com/office/drawing/2014/main" id="{5E24E339-F571-ECE1-15EE-75972C588FA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21" name="Picture 11" descr="Logo&#10;&#10;Description automatically generated">
              <a:extLst>
                <a:ext uri="{FF2B5EF4-FFF2-40B4-BE49-F238E27FC236}">
                  <a16:creationId xmlns:a16="http://schemas.microsoft.com/office/drawing/2014/main" id="{085E8BF1-A4A1-9A22-5063-FB6DDA636EA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22" name="Picture 12" descr="Logo&#10;&#10;Description automatically generated">
              <a:extLst>
                <a:ext uri="{FF2B5EF4-FFF2-40B4-BE49-F238E27FC236}">
                  <a16:creationId xmlns:a16="http://schemas.microsoft.com/office/drawing/2014/main" id="{51EB107E-C68E-F850-7391-0D8AE466E4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23" name="Picture 13" descr="Icon&#10;&#10;Description automatically generated">
              <a:extLst>
                <a:ext uri="{FF2B5EF4-FFF2-40B4-BE49-F238E27FC236}">
                  <a16:creationId xmlns:a16="http://schemas.microsoft.com/office/drawing/2014/main" id="{82E2079A-9B63-03C4-8288-78917708ED1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spTree>
    <p:extLst>
      <p:ext uri="{BB962C8B-B14F-4D97-AF65-F5344CB8AC3E}">
        <p14:creationId xmlns:p14="http://schemas.microsoft.com/office/powerpoint/2010/main" val="27146568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53" name="Text Placeholder 2">
            <a:extLst>
              <a:ext uri="{FF2B5EF4-FFF2-40B4-BE49-F238E27FC236}">
                <a16:creationId xmlns:a16="http://schemas.microsoft.com/office/drawing/2014/main" id="{A835BAAE-8387-4EE5-AB59-6FBE19144C88}"/>
              </a:ext>
            </a:extLst>
          </p:cNvPr>
          <p:cNvSpPr>
            <a:spLocks noGrp="1"/>
          </p:cNvSpPr>
          <p:nvPr>
            <p:ph type="body" sz="quarter" idx="10"/>
          </p:nvPr>
        </p:nvSpPr>
        <p:spPr>
          <a:xfrm>
            <a:off x="741759" y="3702050"/>
            <a:ext cx="4995000" cy="1843088"/>
          </a:xfrm>
        </p:spPr>
        <p:txBody>
          <a:bodyPr anchor="b"/>
          <a:lstStyle>
            <a:lvl1pPr>
              <a:spcAft>
                <a:spcPts val="750"/>
              </a:spcAft>
              <a:defRPr sz="675" b="0">
                <a:solidFill>
                  <a:schemeClr val="accent2"/>
                </a:solidFill>
              </a:defRPr>
            </a:lvl1pPr>
            <a:lvl2pPr>
              <a:spcAft>
                <a:spcPts val="750"/>
              </a:spcAft>
              <a:defRPr sz="675" b="0">
                <a:solidFill>
                  <a:schemeClr val="accent2"/>
                </a:solidFill>
              </a:defRPr>
            </a:lvl2pPr>
          </a:lstStyle>
          <a:p>
            <a:pPr lvl="0"/>
            <a:r>
              <a:rPr lang="it-IT"/>
              <a:t>Fare clic per modificare gli stili del testo dello schema</a:t>
            </a:r>
          </a:p>
          <a:p>
            <a:pPr lvl="1"/>
            <a:r>
              <a:rPr lang="it-IT"/>
              <a:t>Secondo livello</a:t>
            </a:r>
          </a:p>
        </p:txBody>
      </p:sp>
      <p:sp>
        <p:nvSpPr>
          <p:cNvPr id="54" name="Text Placeholder 2">
            <a:extLst>
              <a:ext uri="{FF2B5EF4-FFF2-40B4-BE49-F238E27FC236}">
                <a16:creationId xmlns:a16="http://schemas.microsoft.com/office/drawing/2014/main" id="{93B40796-98D9-465A-9944-CCD9D00EE921}"/>
              </a:ext>
            </a:extLst>
          </p:cNvPr>
          <p:cNvSpPr>
            <a:spLocks noGrp="1"/>
          </p:cNvSpPr>
          <p:nvPr>
            <p:ph type="body" sz="quarter" idx="14"/>
          </p:nvPr>
        </p:nvSpPr>
        <p:spPr>
          <a:xfrm>
            <a:off x="741759" y="3351965"/>
            <a:ext cx="1808804" cy="119064"/>
          </a:xfrm>
        </p:spPr>
        <p:txBody>
          <a:bodyPr/>
          <a:lstStyle>
            <a:lvl1pPr>
              <a:buFontTx/>
              <a:buNone/>
              <a:defRPr sz="900" b="1">
                <a:solidFill>
                  <a:schemeClr val="accent2"/>
                </a:solidFill>
              </a:defRPr>
            </a:lvl1pPr>
            <a:lvl2pPr>
              <a:buFontTx/>
              <a:buNone/>
              <a:defRPr sz="675" b="0">
                <a:solidFill>
                  <a:schemeClr val="bg1">
                    <a:lumMod val="65000"/>
                  </a:schemeClr>
                </a:solidFill>
              </a:defRPr>
            </a:lvl2pPr>
            <a:lvl3pPr marL="0" indent="0">
              <a:buFontTx/>
              <a:buNone/>
              <a:defRPr sz="675" b="0">
                <a:solidFill>
                  <a:schemeClr val="bg1">
                    <a:lumMod val="65000"/>
                  </a:schemeClr>
                </a:solidFill>
              </a:defRPr>
            </a:lvl3pPr>
            <a:lvl4pPr marL="259200" indent="0">
              <a:buFontTx/>
              <a:buNone/>
              <a:defRPr sz="675" b="0">
                <a:solidFill>
                  <a:schemeClr val="bg1">
                    <a:lumMod val="65000"/>
                  </a:schemeClr>
                </a:solidFill>
              </a:defRPr>
            </a:lvl4pPr>
            <a:lvl5pPr marL="405000" indent="0">
              <a:buFontTx/>
              <a:buNone/>
              <a:defRPr sz="675" b="0">
                <a:solidFill>
                  <a:schemeClr val="bg1">
                    <a:lumMod val="65000"/>
                  </a:schemeClr>
                </a:solidFill>
              </a:defRPr>
            </a:lvl5pPr>
          </a:lstStyle>
          <a:p>
            <a:pPr lvl="0"/>
            <a:r>
              <a:rPr lang="it-IT"/>
              <a:t>Fare clic per modificare gli stili del testo dello schema</a:t>
            </a:r>
          </a:p>
        </p:txBody>
      </p:sp>
      <p:grpSp>
        <p:nvGrpSpPr>
          <p:cNvPr id="18" name="Group 17">
            <a:extLst>
              <a:ext uri="{FF2B5EF4-FFF2-40B4-BE49-F238E27FC236}">
                <a16:creationId xmlns:a16="http://schemas.microsoft.com/office/drawing/2014/main" id="{3AD33E6D-5377-46E3-B1FF-E91C54D03F04}"/>
              </a:ext>
            </a:extLst>
          </p:cNvPr>
          <p:cNvGrpSpPr/>
          <p:nvPr userDrawn="1"/>
        </p:nvGrpSpPr>
        <p:grpSpPr>
          <a:xfrm>
            <a:off x="748857" y="2881530"/>
            <a:ext cx="1517400" cy="367957"/>
            <a:chOff x="998476" y="2881529"/>
            <a:chExt cx="2023200" cy="367957"/>
          </a:xfrm>
        </p:grpSpPr>
        <p:sp>
          <p:nvSpPr>
            <p:cNvPr id="19" name="Rectangle 18">
              <a:extLst>
                <a:ext uri="{FF2B5EF4-FFF2-40B4-BE49-F238E27FC236}">
                  <a16:creationId xmlns:a16="http://schemas.microsoft.com/office/drawing/2014/main" id="{7F4461B7-55B7-4469-ADF0-D4A2CB8F5710}"/>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125" err="1">
                <a:solidFill>
                  <a:schemeClr val="bg1"/>
                </a:solidFill>
              </a:endParaRPr>
            </a:p>
          </p:txBody>
        </p:sp>
        <p:sp>
          <p:nvSpPr>
            <p:cNvPr id="20" name="Rectangle 19">
              <a:extLst>
                <a:ext uri="{FF2B5EF4-FFF2-40B4-BE49-F238E27FC236}">
                  <a16:creationId xmlns:a16="http://schemas.microsoft.com/office/drawing/2014/main" id="{36F734C6-FA66-47AA-9466-88AC05333E29}"/>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125" err="1">
                <a:solidFill>
                  <a:schemeClr val="bg1"/>
                </a:solidFill>
              </a:endParaRPr>
            </a:p>
          </p:txBody>
        </p:sp>
        <p:sp>
          <p:nvSpPr>
            <p:cNvPr id="21" name="Rectangle 20">
              <a:extLst>
                <a:ext uri="{FF2B5EF4-FFF2-40B4-BE49-F238E27FC236}">
                  <a16:creationId xmlns:a16="http://schemas.microsoft.com/office/drawing/2014/main" id="{8B928039-DB0D-4F9F-A695-D6F65A328FCD}"/>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125" err="1">
                <a:solidFill>
                  <a:schemeClr val="bg1"/>
                </a:solidFill>
              </a:endParaRPr>
            </a:p>
          </p:txBody>
        </p:sp>
        <p:sp>
          <p:nvSpPr>
            <p:cNvPr id="22" name="Rectangle 21">
              <a:extLst>
                <a:ext uri="{FF2B5EF4-FFF2-40B4-BE49-F238E27FC236}">
                  <a16:creationId xmlns:a16="http://schemas.microsoft.com/office/drawing/2014/main" id="{DE314CEC-778A-45F5-AF53-25973CFF2C6E}"/>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125" err="1">
                <a:solidFill>
                  <a:schemeClr val="bg1"/>
                </a:solidFill>
              </a:endParaRPr>
            </a:p>
          </p:txBody>
        </p:sp>
        <p:pic>
          <p:nvPicPr>
            <p:cNvPr id="23" name="Picture 22">
              <a:extLst>
                <a:ext uri="{FF2B5EF4-FFF2-40B4-BE49-F238E27FC236}">
                  <a16:creationId xmlns:a16="http://schemas.microsoft.com/office/drawing/2014/main" id="{7A5A09B0-ADE2-48D6-9500-156D9353A9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24" name="Picture 23" descr="Icon&#10;&#10;Description automatically generated">
              <a:extLst>
                <a:ext uri="{FF2B5EF4-FFF2-40B4-BE49-F238E27FC236}">
                  <a16:creationId xmlns:a16="http://schemas.microsoft.com/office/drawing/2014/main" id="{7D51E6DF-03C0-4528-A826-C16F599ABA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25" name="Picture 24" descr="Logo&#10;&#10;Description automatically generated">
              <a:extLst>
                <a:ext uri="{FF2B5EF4-FFF2-40B4-BE49-F238E27FC236}">
                  <a16:creationId xmlns:a16="http://schemas.microsoft.com/office/drawing/2014/main" id="{B7A09755-6B8F-4E6B-95E4-A3F59CF5D0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26" name="Picture 25" descr="Logo&#10;&#10;Description automatically generated">
              <a:extLst>
                <a:ext uri="{FF2B5EF4-FFF2-40B4-BE49-F238E27FC236}">
                  <a16:creationId xmlns:a16="http://schemas.microsoft.com/office/drawing/2014/main" id="{FF482287-E023-4BA0-BEEC-A27AF495C2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27" name="Picture 26" descr="Icon&#10;&#10;Description automatically generated">
              <a:extLst>
                <a:ext uri="{FF2B5EF4-FFF2-40B4-BE49-F238E27FC236}">
                  <a16:creationId xmlns:a16="http://schemas.microsoft.com/office/drawing/2014/main" id="{475EF34B-0D63-4B5C-BF0F-AA0D0D345D1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17" name="Graphic 16">
            <a:extLst>
              <a:ext uri="{FF2B5EF4-FFF2-40B4-BE49-F238E27FC236}">
                <a16:creationId xmlns:a16="http://schemas.microsoft.com/office/drawing/2014/main" id="{A51C6BDD-4F02-45D2-886C-4899A473F7F7}"/>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8857" y="371311"/>
            <a:ext cx="685800" cy="368346"/>
          </a:xfrm>
          <a:prstGeom prst="rect">
            <a:avLst/>
          </a:prstGeom>
        </p:spPr>
      </p:pic>
    </p:spTree>
    <p:extLst>
      <p:ext uri="{BB962C8B-B14F-4D97-AF65-F5344CB8AC3E}">
        <p14:creationId xmlns:p14="http://schemas.microsoft.com/office/powerpoint/2010/main" val="10411440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724-C137-47F3-B441-6C1B9714F578}"/>
              </a:ext>
            </a:extLst>
          </p:cNvPr>
          <p:cNvSpPr>
            <a:spLocks noGrp="1"/>
          </p:cNvSpPr>
          <p:nvPr>
            <p:ph type="title"/>
          </p:nvPr>
        </p:nvSpPr>
        <p:spPr>
          <a:solidFill>
            <a:schemeClr val="bg1"/>
          </a:solidFill>
        </p:spPr>
        <p:txBody>
          <a:bodyPr/>
          <a:lstStyle/>
          <a:p>
            <a:r>
              <a:rPr lang="it-IT"/>
              <a:t>Fare clic per modificare lo stile del titolo dello schema</a:t>
            </a:r>
            <a:endParaRPr lang="en-GB"/>
          </a:p>
        </p:txBody>
      </p:sp>
      <p:sp>
        <p:nvSpPr>
          <p:cNvPr id="4" name="Rectangle 3">
            <a:extLst>
              <a:ext uri="{FF2B5EF4-FFF2-40B4-BE49-F238E27FC236}">
                <a16:creationId xmlns:a16="http://schemas.microsoft.com/office/drawing/2014/main" id="{1ACC0FFF-EDF5-49D0-8C1F-A5D5BA3335B9}"/>
              </a:ext>
            </a:extLst>
          </p:cNvPr>
          <p:cNvSpPr/>
          <p:nvPr userDrawn="1"/>
        </p:nvSpPr>
        <p:spPr>
          <a:xfrm>
            <a:off x="748763" y="2246534"/>
            <a:ext cx="629711"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chemeClr val="bg1"/>
                </a:solidFill>
              </a:rPr>
              <a:t>30</a:t>
            </a:r>
          </a:p>
          <a:p>
            <a:pPr algn="ctr"/>
            <a:r>
              <a:rPr lang="en-GB" sz="600">
                <a:solidFill>
                  <a:schemeClr val="bg1"/>
                </a:solidFill>
              </a:rPr>
              <a:t>73</a:t>
            </a:r>
          </a:p>
          <a:p>
            <a:pPr algn="ctr"/>
            <a:r>
              <a:rPr lang="en-GB" sz="600">
                <a:solidFill>
                  <a:schemeClr val="bg1"/>
                </a:solidFill>
              </a:rPr>
              <a:t>226</a:t>
            </a:r>
          </a:p>
        </p:txBody>
      </p:sp>
      <p:sp>
        <p:nvSpPr>
          <p:cNvPr id="5" name="Rectangle 4">
            <a:extLst>
              <a:ext uri="{FF2B5EF4-FFF2-40B4-BE49-F238E27FC236}">
                <a16:creationId xmlns:a16="http://schemas.microsoft.com/office/drawing/2014/main" id="{081F4118-D01B-40DD-940F-068338DB15A5}"/>
              </a:ext>
            </a:extLst>
          </p:cNvPr>
          <p:cNvSpPr/>
          <p:nvPr userDrawn="1"/>
        </p:nvSpPr>
        <p:spPr>
          <a:xfrm>
            <a:off x="748763" y="1731972"/>
            <a:ext cx="629711"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chemeClr val="bg1"/>
                </a:solidFill>
              </a:rPr>
              <a:t>0</a:t>
            </a:r>
          </a:p>
          <a:p>
            <a:pPr algn="ctr"/>
            <a:r>
              <a:rPr lang="en-GB" sz="600">
                <a:solidFill>
                  <a:schemeClr val="bg1"/>
                </a:solidFill>
              </a:rPr>
              <a:t>51</a:t>
            </a:r>
          </a:p>
          <a:p>
            <a:pPr algn="ctr"/>
            <a:r>
              <a:rPr lang="en-GB" sz="600">
                <a:solidFill>
                  <a:schemeClr val="bg1"/>
                </a:solidFill>
              </a:rPr>
              <a:t>141</a:t>
            </a:r>
          </a:p>
        </p:txBody>
      </p:sp>
      <p:sp>
        <p:nvSpPr>
          <p:cNvPr id="6" name="Rectangle 5">
            <a:extLst>
              <a:ext uri="{FF2B5EF4-FFF2-40B4-BE49-F238E27FC236}">
                <a16:creationId xmlns:a16="http://schemas.microsoft.com/office/drawing/2014/main" id="{4A97C791-7BB0-4AC9-BDE9-68939F34221B}"/>
              </a:ext>
            </a:extLst>
          </p:cNvPr>
          <p:cNvSpPr/>
          <p:nvPr userDrawn="1"/>
        </p:nvSpPr>
        <p:spPr>
          <a:xfrm>
            <a:off x="748763" y="2761095"/>
            <a:ext cx="629711"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chemeClr val="bg1"/>
                </a:solidFill>
              </a:rPr>
              <a:t>12</a:t>
            </a:r>
          </a:p>
          <a:p>
            <a:pPr algn="ctr"/>
            <a:r>
              <a:rPr lang="en-GB" sz="600">
                <a:solidFill>
                  <a:schemeClr val="bg1"/>
                </a:solidFill>
              </a:rPr>
              <a:t>35</a:t>
            </a:r>
          </a:p>
          <a:p>
            <a:pPr algn="ctr"/>
            <a:r>
              <a:rPr lang="en-GB" sz="600">
                <a:solidFill>
                  <a:schemeClr val="bg1"/>
                </a:solidFill>
              </a:rPr>
              <a:t>60</a:t>
            </a:r>
          </a:p>
        </p:txBody>
      </p:sp>
      <p:sp>
        <p:nvSpPr>
          <p:cNvPr id="7" name="Rectangle 6">
            <a:extLst>
              <a:ext uri="{FF2B5EF4-FFF2-40B4-BE49-F238E27FC236}">
                <a16:creationId xmlns:a16="http://schemas.microsoft.com/office/drawing/2014/main" id="{C8693543-F502-48B0-9E65-053408E60BF0}"/>
              </a:ext>
            </a:extLst>
          </p:cNvPr>
          <p:cNvSpPr/>
          <p:nvPr userDrawn="1"/>
        </p:nvSpPr>
        <p:spPr>
          <a:xfrm>
            <a:off x="748763" y="3275657"/>
            <a:ext cx="629711"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ysClr val="windowText" lastClr="000000"/>
                </a:solidFill>
              </a:rPr>
              <a:t>172</a:t>
            </a:r>
          </a:p>
          <a:p>
            <a:pPr algn="ctr"/>
            <a:r>
              <a:rPr lang="en-GB" sz="600">
                <a:solidFill>
                  <a:sysClr val="windowText" lastClr="000000"/>
                </a:solidFill>
              </a:rPr>
              <a:t>234</a:t>
            </a:r>
          </a:p>
          <a:p>
            <a:pPr algn="ctr"/>
            <a:r>
              <a:rPr lang="en-GB" sz="600">
                <a:solidFill>
                  <a:sysClr val="windowText" lastClr="000000"/>
                </a:solidFill>
              </a:rPr>
              <a:t>255</a:t>
            </a:r>
          </a:p>
        </p:txBody>
      </p:sp>
      <p:sp>
        <p:nvSpPr>
          <p:cNvPr id="8" name="Rectangle 7">
            <a:extLst>
              <a:ext uri="{FF2B5EF4-FFF2-40B4-BE49-F238E27FC236}">
                <a16:creationId xmlns:a16="http://schemas.microsoft.com/office/drawing/2014/main" id="{A2309040-9C95-48FE-AA99-4757E8328519}"/>
              </a:ext>
            </a:extLst>
          </p:cNvPr>
          <p:cNvSpPr/>
          <p:nvPr userDrawn="1"/>
        </p:nvSpPr>
        <p:spPr>
          <a:xfrm>
            <a:off x="2244636" y="1732479"/>
            <a:ext cx="629711"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ysClr val="windowText" lastClr="000000"/>
                </a:solidFill>
              </a:rPr>
              <a:t>118</a:t>
            </a:r>
          </a:p>
          <a:p>
            <a:pPr algn="ctr"/>
            <a:r>
              <a:rPr lang="en-GB" sz="600">
                <a:solidFill>
                  <a:sysClr val="windowText" lastClr="000000"/>
                </a:solidFill>
              </a:rPr>
              <a:t>210</a:t>
            </a:r>
          </a:p>
          <a:p>
            <a:pPr algn="ctr"/>
            <a:r>
              <a:rPr lang="en-GB" sz="600">
                <a:solidFill>
                  <a:sysClr val="windowText" lastClr="000000"/>
                </a:solidFill>
              </a:rPr>
              <a:t>255</a:t>
            </a:r>
          </a:p>
        </p:txBody>
      </p:sp>
      <p:sp>
        <p:nvSpPr>
          <p:cNvPr id="11" name="TextBox 10">
            <a:extLst>
              <a:ext uri="{FF2B5EF4-FFF2-40B4-BE49-F238E27FC236}">
                <a16:creationId xmlns:a16="http://schemas.microsoft.com/office/drawing/2014/main" id="{A4897B22-3CA8-4621-8A3B-B9D2E3D07988}"/>
              </a:ext>
            </a:extLst>
          </p:cNvPr>
          <p:cNvSpPr txBox="1"/>
          <p:nvPr userDrawn="1"/>
        </p:nvSpPr>
        <p:spPr>
          <a:xfrm>
            <a:off x="737911" y="1330325"/>
            <a:ext cx="1023035" cy="115416"/>
          </a:xfrm>
          <a:prstGeom prst="rect">
            <a:avLst/>
          </a:prstGeom>
          <a:noFill/>
        </p:spPr>
        <p:txBody>
          <a:bodyPr wrap="square" lIns="0" tIns="0" rIns="0" bIns="0" rtlCol="0">
            <a:spAutoFit/>
          </a:bodyPr>
          <a:lstStyle/>
          <a:p>
            <a:pPr algn="l">
              <a:spcAft>
                <a:spcPts val="450"/>
              </a:spcAft>
            </a:pPr>
            <a:r>
              <a:rPr lang="en-US" sz="750" b="1">
                <a:solidFill>
                  <a:sysClr val="windowText" lastClr="000000"/>
                </a:solidFill>
              </a:rPr>
              <a:t>Primary Colors</a:t>
            </a:r>
          </a:p>
        </p:txBody>
      </p:sp>
      <p:sp>
        <p:nvSpPr>
          <p:cNvPr id="20" name="Rectangle 19">
            <a:extLst>
              <a:ext uri="{FF2B5EF4-FFF2-40B4-BE49-F238E27FC236}">
                <a16:creationId xmlns:a16="http://schemas.microsoft.com/office/drawing/2014/main" id="{6453D312-00EF-44B5-9D91-290BE0E19654}"/>
              </a:ext>
            </a:extLst>
          </p:cNvPr>
          <p:cNvSpPr/>
          <p:nvPr userDrawn="1"/>
        </p:nvSpPr>
        <p:spPr>
          <a:xfrm>
            <a:off x="748763" y="3786712"/>
            <a:ext cx="629711"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chemeClr val="bg1"/>
                </a:solidFill>
              </a:rPr>
              <a:t>0</a:t>
            </a:r>
          </a:p>
          <a:p>
            <a:pPr algn="ctr"/>
            <a:r>
              <a:rPr lang="en-GB" sz="600">
                <a:solidFill>
                  <a:schemeClr val="bg1"/>
                </a:solidFill>
              </a:rPr>
              <a:t>184</a:t>
            </a:r>
          </a:p>
          <a:p>
            <a:pPr algn="ctr"/>
            <a:r>
              <a:rPr lang="en-GB" sz="600">
                <a:solidFill>
                  <a:schemeClr val="bg1"/>
                </a:solidFill>
              </a:rPr>
              <a:t>245</a:t>
            </a:r>
          </a:p>
        </p:txBody>
      </p:sp>
      <p:sp>
        <p:nvSpPr>
          <p:cNvPr id="21" name="Rectangle 20">
            <a:extLst>
              <a:ext uri="{FF2B5EF4-FFF2-40B4-BE49-F238E27FC236}">
                <a16:creationId xmlns:a16="http://schemas.microsoft.com/office/drawing/2014/main" id="{58D98991-520C-4FD6-8B23-8732995E56B1}"/>
              </a:ext>
            </a:extLst>
          </p:cNvPr>
          <p:cNvSpPr/>
          <p:nvPr userDrawn="1"/>
        </p:nvSpPr>
        <p:spPr>
          <a:xfrm>
            <a:off x="748763" y="4301272"/>
            <a:ext cx="629711"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chemeClr val="bg1"/>
                </a:solidFill>
              </a:rPr>
              <a:t>114</a:t>
            </a:r>
          </a:p>
          <a:p>
            <a:pPr algn="ctr"/>
            <a:r>
              <a:rPr lang="en-GB" sz="600">
                <a:solidFill>
                  <a:schemeClr val="bg1"/>
                </a:solidFill>
              </a:rPr>
              <a:t>19</a:t>
            </a:r>
          </a:p>
          <a:p>
            <a:pPr algn="ctr"/>
            <a:r>
              <a:rPr lang="en-GB" sz="600">
                <a:solidFill>
                  <a:schemeClr val="bg1"/>
                </a:solidFill>
              </a:rPr>
              <a:t>234</a:t>
            </a:r>
          </a:p>
        </p:txBody>
      </p:sp>
      <p:sp>
        <p:nvSpPr>
          <p:cNvPr id="22" name="Rectangle 21">
            <a:extLst>
              <a:ext uri="{FF2B5EF4-FFF2-40B4-BE49-F238E27FC236}">
                <a16:creationId xmlns:a16="http://schemas.microsoft.com/office/drawing/2014/main" id="{2FA38B4C-5B80-413E-B283-1F1ADBFD09CD}"/>
              </a:ext>
            </a:extLst>
          </p:cNvPr>
          <p:cNvSpPr/>
          <p:nvPr userDrawn="1"/>
        </p:nvSpPr>
        <p:spPr>
          <a:xfrm>
            <a:off x="748763" y="4809440"/>
            <a:ext cx="629711"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chemeClr val="bg1"/>
                </a:solidFill>
              </a:rPr>
              <a:t>253</a:t>
            </a:r>
          </a:p>
          <a:p>
            <a:pPr algn="ctr"/>
            <a:r>
              <a:rPr lang="en-GB" sz="600">
                <a:solidFill>
                  <a:schemeClr val="bg1"/>
                </a:solidFill>
              </a:rPr>
              <a:t>52</a:t>
            </a:r>
          </a:p>
          <a:p>
            <a:pPr algn="ctr"/>
            <a:r>
              <a:rPr lang="en-GB" sz="600">
                <a:solidFill>
                  <a:schemeClr val="bg1"/>
                </a:solidFill>
              </a:rPr>
              <a:t>156</a:t>
            </a:r>
          </a:p>
        </p:txBody>
      </p:sp>
      <p:sp>
        <p:nvSpPr>
          <p:cNvPr id="25" name="TextBox 24">
            <a:extLst>
              <a:ext uri="{FF2B5EF4-FFF2-40B4-BE49-F238E27FC236}">
                <a16:creationId xmlns:a16="http://schemas.microsoft.com/office/drawing/2014/main" id="{6A07E492-5EF0-4085-AA14-90D280B1DF69}"/>
              </a:ext>
            </a:extLst>
          </p:cNvPr>
          <p:cNvSpPr txBox="1"/>
          <p:nvPr userDrawn="1"/>
        </p:nvSpPr>
        <p:spPr>
          <a:xfrm>
            <a:off x="1441262" y="2852903"/>
            <a:ext cx="940496" cy="237066"/>
          </a:xfrm>
          <a:prstGeom prst="rect">
            <a:avLst/>
          </a:prstGeom>
          <a:noFill/>
        </p:spPr>
        <p:txBody>
          <a:bodyPr wrap="square" lIns="40958" tIns="40958" rIns="40958" bIns="40958" rtlCol="0" anchor="ctr">
            <a:noAutofit/>
          </a:bodyPr>
          <a:lstStyle/>
          <a:p>
            <a:pPr algn="l">
              <a:spcAft>
                <a:spcPts val="450"/>
              </a:spcAft>
            </a:pPr>
            <a:r>
              <a:rPr lang="en-GB" sz="750"/>
              <a:t>Dark Blue</a:t>
            </a:r>
          </a:p>
        </p:txBody>
      </p:sp>
      <p:sp>
        <p:nvSpPr>
          <p:cNvPr id="30" name="TextBox 29">
            <a:extLst>
              <a:ext uri="{FF2B5EF4-FFF2-40B4-BE49-F238E27FC236}">
                <a16:creationId xmlns:a16="http://schemas.microsoft.com/office/drawing/2014/main" id="{B28A2D81-3A9C-47D3-8174-874F601607DC}"/>
              </a:ext>
            </a:extLst>
          </p:cNvPr>
          <p:cNvSpPr txBox="1"/>
          <p:nvPr userDrawn="1"/>
        </p:nvSpPr>
        <p:spPr>
          <a:xfrm>
            <a:off x="1441262" y="1830789"/>
            <a:ext cx="940496" cy="237066"/>
          </a:xfrm>
          <a:prstGeom prst="rect">
            <a:avLst/>
          </a:prstGeom>
          <a:noFill/>
        </p:spPr>
        <p:txBody>
          <a:bodyPr wrap="square" lIns="40958" tIns="40958" rIns="40958" bIns="40958" rtlCol="0" anchor="ctr">
            <a:noAutofit/>
          </a:bodyPr>
          <a:lstStyle/>
          <a:p>
            <a:pPr algn="l">
              <a:spcAft>
                <a:spcPts val="450"/>
              </a:spcAft>
            </a:pPr>
            <a:r>
              <a:rPr lang="en-GB" sz="750"/>
              <a:t>KPMG blue</a:t>
            </a:r>
          </a:p>
        </p:txBody>
      </p:sp>
      <p:sp>
        <p:nvSpPr>
          <p:cNvPr id="33" name="TextBox 32">
            <a:extLst>
              <a:ext uri="{FF2B5EF4-FFF2-40B4-BE49-F238E27FC236}">
                <a16:creationId xmlns:a16="http://schemas.microsoft.com/office/drawing/2014/main" id="{2C791116-D184-4C43-9C1C-30181CDF0E84}"/>
              </a:ext>
            </a:extLst>
          </p:cNvPr>
          <p:cNvSpPr txBox="1"/>
          <p:nvPr userDrawn="1"/>
        </p:nvSpPr>
        <p:spPr>
          <a:xfrm>
            <a:off x="1441262" y="3363960"/>
            <a:ext cx="940496" cy="237066"/>
          </a:xfrm>
          <a:prstGeom prst="rect">
            <a:avLst/>
          </a:prstGeom>
          <a:noFill/>
        </p:spPr>
        <p:txBody>
          <a:bodyPr wrap="square" lIns="40958" tIns="40958" rIns="40958" bIns="40958" rtlCol="0" anchor="ctr">
            <a:noAutofit/>
          </a:bodyPr>
          <a:lstStyle/>
          <a:p>
            <a:pPr algn="l">
              <a:spcAft>
                <a:spcPts val="450"/>
              </a:spcAft>
            </a:pPr>
            <a:r>
              <a:rPr lang="en-GB" sz="750"/>
              <a:t>Light Blue</a:t>
            </a:r>
          </a:p>
        </p:txBody>
      </p:sp>
      <p:sp>
        <p:nvSpPr>
          <p:cNvPr id="36" name="TextBox 35">
            <a:extLst>
              <a:ext uri="{FF2B5EF4-FFF2-40B4-BE49-F238E27FC236}">
                <a16:creationId xmlns:a16="http://schemas.microsoft.com/office/drawing/2014/main" id="{0A430D78-5EDB-481E-BB6D-67D8689BCE11}"/>
              </a:ext>
            </a:extLst>
          </p:cNvPr>
          <p:cNvSpPr txBox="1"/>
          <p:nvPr userDrawn="1"/>
        </p:nvSpPr>
        <p:spPr>
          <a:xfrm>
            <a:off x="2937135" y="1817279"/>
            <a:ext cx="940496" cy="237066"/>
          </a:xfrm>
          <a:prstGeom prst="rect">
            <a:avLst/>
          </a:prstGeom>
          <a:noFill/>
        </p:spPr>
        <p:txBody>
          <a:bodyPr wrap="square" lIns="40958" tIns="40958" rIns="40958" bIns="40958" rtlCol="0" anchor="ctr">
            <a:noAutofit/>
          </a:bodyPr>
          <a:lstStyle/>
          <a:p>
            <a:pPr algn="l">
              <a:spcAft>
                <a:spcPts val="450"/>
              </a:spcAft>
            </a:pPr>
            <a:r>
              <a:rPr lang="en-GB" sz="750"/>
              <a:t>Blue</a:t>
            </a:r>
          </a:p>
        </p:txBody>
      </p:sp>
      <p:sp>
        <p:nvSpPr>
          <p:cNvPr id="39" name="TextBox 38">
            <a:extLst>
              <a:ext uri="{FF2B5EF4-FFF2-40B4-BE49-F238E27FC236}">
                <a16:creationId xmlns:a16="http://schemas.microsoft.com/office/drawing/2014/main" id="{E42EE987-0425-4CD8-B75D-E3E8F8C2096D}"/>
              </a:ext>
            </a:extLst>
          </p:cNvPr>
          <p:cNvSpPr txBox="1"/>
          <p:nvPr userDrawn="1"/>
        </p:nvSpPr>
        <p:spPr>
          <a:xfrm>
            <a:off x="1441262" y="2341846"/>
            <a:ext cx="940496" cy="237066"/>
          </a:xfrm>
          <a:prstGeom prst="rect">
            <a:avLst/>
          </a:prstGeom>
          <a:noFill/>
        </p:spPr>
        <p:txBody>
          <a:bodyPr wrap="square" lIns="40958" tIns="40958" rIns="40958" bIns="40958" rtlCol="0" anchor="ctr">
            <a:noAutofit/>
          </a:bodyPr>
          <a:lstStyle/>
          <a:p>
            <a:pPr algn="l">
              <a:spcAft>
                <a:spcPts val="450"/>
              </a:spcAft>
            </a:pPr>
            <a:r>
              <a:rPr lang="en-GB" sz="750"/>
              <a:t>Cobalt Blue</a:t>
            </a:r>
          </a:p>
        </p:txBody>
      </p:sp>
      <p:sp>
        <p:nvSpPr>
          <p:cNvPr id="45" name="TextBox 44">
            <a:extLst>
              <a:ext uri="{FF2B5EF4-FFF2-40B4-BE49-F238E27FC236}">
                <a16:creationId xmlns:a16="http://schemas.microsoft.com/office/drawing/2014/main" id="{1B01B4DF-404A-4544-B313-2720FCBDD0B4}"/>
              </a:ext>
            </a:extLst>
          </p:cNvPr>
          <p:cNvSpPr txBox="1"/>
          <p:nvPr userDrawn="1"/>
        </p:nvSpPr>
        <p:spPr>
          <a:xfrm>
            <a:off x="1441262" y="3874401"/>
            <a:ext cx="940496" cy="237066"/>
          </a:xfrm>
          <a:prstGeom prst="rect">
            <a:avLst/>
          </a:prstGeom>
          <a:noFill/>
        </p:spPr>
        <p:txBody>
          <a:bodyPr wrap="square" lIns="40958" tIns="40958" rIns="40958" bIns="40958" rtlCol="0" anchor="ctr">
            <a:noAutofit/>
          </a:bodyPr>
          <a:lstStyle/>
          <a:p>
            <a:pPr algn="l">
              <a:spcAft>
                <a:spcPts val="450"/>
              </a:spcAft>
            </a:pPr>
            <a:r>
              <a:rPr lang="en-GB" sz="750"/>
              <a:t>Pacific Blue</a:t>
            </a:r>
          </a:p>
        </p:txBody>
      </p:sp>
      <p:sp>
        <p:nvSpPr>
          <p:cNvPr id="48" name="TextBox 47">
            <a:extLst>
              <a:ext uri="{FF2B5EF4-FFF2-40B4-BE49-F238E27FC236}">
                <a16:creationId xmlns:a16="http://schemas.microsoft.com/office/drawing/2014/main" id="{96DFA940-4699-43CF-A21A-AE4227704697}"/>
              </a:ext>
            </a:extLst>
          </p:cNvPr>
          <p:cNvSpPr txBox="1"/>
          <p:nvPr userDrawn="1"/>
        </p:nvSpPr>
        <p:spPr>
          <a:xfrm>
            <a:off x="1441262" y="4385458"/>
            <a:ext cx="940496" cy="237066"/>
          </a:xfrm>
          <a:prstGeom prst="rect">
            <a:avLst/>
          </a:prstGeom>
          <a:noFill/>
        </p:spPr>
        <p:txBody>
          <a:bodyPr wrap="square" lIns="40958" tIns="40958" rIns="40958" bIns="40958" rtlCol="0" anchor="ctr">
            <a:noAutofit/>
          </a:bodyPr>
          <a:lstStyle/>
          <a:p>
            <a:pPr algn="l">
              <a:spcAft>
                <a:spcPts val="450"/>
              </a:spcAft>
            </a:pPr>
            <a:r>
              <a:rPr lang="en-GB" sz="750"/>
              <a:t>Purple</a:t>
            </a:r>
          </a:p>
        </p:txBody>
      </p:sp>
      <p:sp>
        <p:nvSpPr>
          <p:cNvPr id="51" name="TextBox 50">
            <a:extLst>
              <a:ext uri="{FF2B5EF4-FFF2-40B4-BE49-F238E27FC236}">
                <a16:creationId xmlns:a16="http://schemas.microsoft.com/office/drawing/2014/main" id="{49A40265-6498-4E16-877D-6BC9A8CE7DCA}"/>
              </a:ext>
            </a:extLst>
          </p:cNvPr>
          <p:cNvSpPr txBox="1"/>
          <p:nvPr userDrawn="1"/>
        </p:nvSpPr>
        <p:spPr>
          <a:xfrm>
            <a:off x="1441262" y="4896518"/>
            <a:ext cx="940496" cy="237066"/>
          </a:xfrm>
          <a:prstGeom prst="rect">
            <a:avLst/>
          </a:prstGeom>
          <a:noFill/>
        </p:spPr>
        <p:txBody>
          <a:bodyPr wrap="square" lIns="40958" tIns="40958" rIns="40958" bIns="40958" rtlCol="0" anchor="ctr">
            <a:noAutofit/>
          </a:bodyPr>
          <a:lstStyle/>
          <a:p>
            <a:pPr algn="l">
              <a:spcAft>
                <a:spcPts val="450"/>
              </a:spcAft>
            </a:pPr>
            <a:r>
              <a:rPr lang="en-GB" sz="750"/>
              <a:t>Pink</a:t>
            </a:r>
          </a:p>
        </p:txBody>
      </p:sp>
      <p:sp>
        <p:nvSpPr>
          <p:cNvPr id="9" name="Rectangle 8">
            <a:extLst>
              <a:ext uri="{FF2B5EF4-FFF2-40B4-BE49-F238E27FC236}">
                <a16:creationId xmlns:a16="http://schemas.microsoft.com/office/drawing/2014/main" id="{A4B6D9AD-8E94-4A62-B92C-C973F5486E37}"/>
              </a:ext>
            </a:extLst>
          </p:cNvPr>
          <p:cNvSpPr/>
          <p:nvPr userDrawn="1"/>
        </p:nvSpPr>
        <p:spPr>
          <a:xfrm>
            <a:off x="2249732" y="2243029"/>
            <a:ext cx="629711"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chemeClr val="bg1"/>
                </a:solidFill>
              </a:rPr>
              <a:t>81</a:t>
            </a:r>
          </a:p>
          <a:p>
            <a:pPr algn="ctr"/>
            <a:r>
              <a:rPr lang="en-GB" sz="600">
                <a:solidFill>
                  <a:schemeClr val="bg1"/>
                </a:solidFill>
              </a:rPr>
              <a:t>13</a:t>
            </a:r>
          </a:p>
          <a:p>
            <a:pPr algn="ctr"/>
            <a:r>
              <a:rPr lang="en-GB" sz="600">
                <a:solidFill>
                  <a:schemeClr val="bg1"/>
                </a:solidFill>
              </a:rPr>
              <a:t>188</a:t>
            </a:r>
          </a:p>
        </p:txBody>
      </p:sp>
      <p:sp>
        <p:nvSpPr>
          <p:cNvPr id="10" name="Rectangle 9">
            <a:extLst>
              <a:ext uri="{FF2B5EF4-FFF2-40B4-BE49-F238E27FC236}">
                <a16:creationId xmlns:a16="http://schemas.microsoft.com/office/drawing/2014/main" id="{5D377AFC-4BDC-44AC-80A6-06A9503B868A}"/>
              </a:ext>
            </a:extLst>
          </p:cNvPr>
          <p:cNvSpPr/>
          <p:nvPr userDrawn="1"/>
        </p:nvSpPr>
        <p:spPr>
          <a:xfrm>
            <a:off x="2249732" y="2757591"/>
            <a:ext cx="629711"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chemeClr val="bg1"/>
                </a:solidFill>
              </a:rPr>
              <a:t>180</a:t>
            </a:r>
          </a:p>
          <a:p>
            <a:pPr algn="ctr"/>
            <a:r>
              <a:rPr lang="en-GB" sz="600">
                <a:solidFill>
                  <a:schemeClr val="bg1"/>
                </a:solidFill>
              </a:rPr>
              <a:t>151</a:t>
            </a:r>
          </a:p>
          <a:p>
            <a:pPr algn="ctr"/>
            <a:r>
              <a:rPr lang="en-GB" sz="600">
                <a:solidFill>
                  <a:schemeClr val="bg1"/>
                </a:solidFill>
              </a:rPr>
              <a:t>255</a:t>
            </a:r>
          </a:p>
        </p:txBody>
      </p:sp>
      <p:sp>
        <p:nvSpPr>
          <p:cNvPr id="12" name="TextBox 11">
            <a:extLst>
              <a:ext uri="{FF2B5EF4-FFF2-40B4-BE49-F238E27FC236}">
                <a16:creationId xmlns:a16="http://schemas.microsoft.com/office/drawing/2014/main" id="{8B231EB6-12A0-47AA-88B0-D248845383EA}"/>
              </a:ext>
            </a:extLst>
          </p:cNvPr>
          <p:cNvSpPr txBox="1"/>
          <p:nvPr userDrawn="1"/>
        </p:nvSpPr>
        <p:spPr>
          <a:xfrm>
            <a:off x="2244636" y="1330325"/>
            <a:ext cx="1459761" cy="230832"/>
          </a:xfrm>
          <a:prstGeom prst="rect">
            <a:avLst/>
          </a:prstGeom>
          <a:noFill/>
        </p:spPr>
        <p:txBody>
          <a:bodyPr wrap="square" lIns="0" tIns="0" rIns="0" bIns="0" rtlCol="0">
            <a:spAutoFit/>
          </a:bodyPr>
          <a:lstStyle/>
          <a:p>
            <a:pPr algn="l">
              <a:spcAft>
                <a:spcPts val="450"/>
              </a:spcAft>
            </a:pPr>
            <a:r>
              <a:rPr lang="en-US" sz="750" b="1">
                <a:solidFill>
                  <a:sysClr val="windowText" lastClr="000000"/>
                </a:solidFill>
              </a:rPr>
              <a:t>Accent Colors for Infographics and charts only</a:t>
            </a:r>
          </a:p>
        </p:txBody>
      </p:sp>
      <p:sp>
        <p:nvSpPr>
          <p:cNvPr id="59" name="Rectangle 58">
            <a:extLst>
              <a:ext uri="{FF2B5EF4-FFF2-40B4-BE49-F238E27FC236}">
                <a16:creationId xmlns:a16="http://schemas.microsoft.com/office/drawing/2014/main" id="{8B8F1FC7-CA8A-485A-9440-4EA69DF44F1B}"/>
              </a:ext>
            </a:extLst>
          </p:cNvPr>
          <p:cNvSpPr/>
          <p:nvPr userDrawn="1"/>
        </p:nvSpPr>
        <p:spPr>
          <a:xfrm>
            <a:off x="2249732" y="3272152"/>
            <a:ext cx="629711"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chemeClr val="bg1"/>
                </a:solidFill>
              </a:rPr>
              <a:t>171</a:t>
            </a:r>
          </a:p>
          <a:p>
            <a:pPr algn="ctr"/>
            <a:r>
              <a:rPr lang="en-GB" sz="600">
                <a:solidFill>
                  <a:schemeClr val="bg1"/>
                </a:solidFill>
              </a:rPr>
              <a:t>13</a:t>
            </a:r>
          </a:p>
          <a:p>
            <a:pPr algn="ctr"/>
            <a:r>
              <a:rPr lang="en-GB" sz="600">
                <a:solidFill>
                  <a:schemeClr val="bg1"/>
                </a:solidFill>
              </a:rPr>
              <a:t>130</a:t>
            </a:r>
          </a:p>
        </p:txBody>
      </p:sp>
      <p:sp>
        <p:nvSpPr>
          <p:cNvPr id="60" name="Rectangle 59">
            <a:extLst>
              <a:ext uri="{FF2B5EF4-FFF2-40B4-BE49-F238E27FC236}">
                <a16:creationId xmlns:a16="http://schemas.microsoft.com/office/drawing/2014/main" id="{FF4DC1F0-F2DB-41DC-B843-C645575C978D}"/>
              </a:ext>
            </a:extLst>
          </p:cNvPr>
          <p:cNvSpPr/>
          <p:nvPr userDrawn="1"/>
        </p:nvSpPr>
        <p:spPr>
          <a:xfrm>
            <a:off x="2249732" y="3786714"/>
            <a:ext cx="629711"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ysClr val="windowText" lastClr="000000"/>
                </a:solidFill>
              </a:rPr>
              <a:t>255</a:t>
            </a:r>
          </a:p>
          <a:p>
            <a:pPr algn="ctr"/>
            <a:r>
              <a:rPr lang="en-GB" sz="600">
                <a:solidFill>
                  <a:sysClr val="windowText" lastClr="000000"/>
                </a:solidFill>
              </a:rPr>
              <a:t>163</a:t>
            </a:r>
          </a:p>
          <a:p>
            <a:pPr algn="ctr"/>
            <a:r>
              <a:rPr lang="en-GB" sz="600">
                <a:solidFill>
                  <a:sysClr val="windowText" lastClr="000000"/>
                </a:solidFill>
              </a:rPr>
              <a:t>218</a:t>
            </a:r>
          </a:p>
        </p:txBody>
      </p:sp>
      <p:sp>
        <p:nvSpPr>
          <p:cNvPr id="61" name="Rectangle 60">
            <a:extLst>
              <a:ext uri="{FF2B5EF4-FFF2-40B4-BE49-F238E27FC236}">
                <a16:creationId xmlns:a16="http://schemas.microsoft.com/office/drawing/2014/main" id="{1FDCCC15-7DDA-4C27-A66A-86FEF3CE0FDB}"/>
              </a:ext>
            </a:extLst>
          </p:cNvPr>
          <p:cNvSpPr/>
          <p:nvPr userDrawn="1"/>
        </p:nvSpPr>
        <p:spPr>
          <a:xfrm>
            <a:off x="2249732" y="4301274"/>
            <a:ext cx="629711"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chemeClr val="bg1"/>
                </a:solidFill>
              </a:rPr>
              <a:t>9</a:t>
            </a:r>
          </a:p>
          <a:p>
            <a:pPr algn="ctr"/>
            <a:r>
              <a:rPr lang="en-GB" sz="600">
                <a:solidFill>
                  <a:schemeClr val="bg1"/>
                </a:solidFill>
              </a:rPr>
              <a:t>142</a:t>
            </a:r>
          </a:p>
          <a:p>
            <a:pPr algn="ctr"/>
            <a:r>
              <a:rPr lang="en-GB" sz="600">
                <a:solidFill>
                  <a:schemeClr val="bg1"/>
                </a:solidFill>
              </a:rPr>
              <a:t>126</a:t>
            </a:r>
          </a:p>
        </p:txBody>
      </p:sp>
      <p:sp>
        <p:nvSpPr>
          <p:cNvPr id="62" name="Rectangle 61">
            <a:extLst>
              <a:ext uri="{FF2B5EF4-FFF2-40B4-BE49-F238E27FC236}">
                <a16:creationId xmlns:a16="http://schemas.microsoft.com/office/drawing/2014/main" id="{E6A7B705-A81A-45EE-B7F8-A08C39775723}"/>
              </a:ext>
            </a:extLst>
          </p:cNvPr>
          <p:cNvSpPr/>
          <p:nvPr userDrawn="1"/>
        </p:nvSpPr>
        <p:spPr>
          <a:xfrm>
            <a:off x="2249732" y="4809442"/>
            <a:ext cx="629711"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chemeClr val="bg1"/>
                </a:solidFill>
              </a:rPr>
              <a:t>0</a:t>
            </a:r>
          </a:p>
          <a:p>
            <a:pPr algn="ctr"/>
            <a:r>
              <a:rPr lang="en-GB" sz="600">
                <a:solidFill>
                  <a:schemeClr val="bg1"/>
                </a:solidFill>
              </a:rPr>
              <a:t>192</a:t>
            </a:r>
          </a:p>
          <a:p>
            <a:pPr algn="ctr"/>
            <a:r>
              <a:rPr lang="en-GB" sz="600">
                <a:solidFill>
                  <a:schemeClr val="bg1"/>
                </a:solidFill>
              </a:rPr>
              <a:t>174</a:t>
            </a:r>
          </a:p>
        </p:txBody>
      </p:sp>
      <p:sp>
        <p:nvSpPr>
          <p:cNvPr id="63" name="Rectangle 62">
            <a:extLst>
              <a:ext uri="{FF2B5EF4-FFF2-40B4-BE49-F238E27FC236}">
                <a16:creationId xmlns:a16="http://schemas.microsoft.com/office/drawing/2014/main" id="{70C56EF7-AC83-449B-8CC3-F1D314081B92}"/>
              </a:ext>
            </a:extLst>
          </p:cNvPr>
          <p:cNvSpPr/>
          <p:nvPr userDrawn="1"/>
        </p:nvSpPr>
        <p:spPr>
          <a:xfrm>
            <a:off x="2249732" y="5324002"/>
            <a:ext cx="629711"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chemeClr val="accent3"/>
                </a:solidFill>
              </a:rPr>
              <a:t>99</a:t>
            </a:r>
          </a:p>
          <a:p>
            <a:pPr algn="ctr"/>
            <a:r>
              <a:rPr lang="en-GB" sz="600">
                <a:solidFill>
                  <a:schemeClr val="accent3"/>
                </a:solidFill>
              </a:rPr>
              <a:t>235</a:t>
            </a:r>
          </a:p>
          <a:p>
            <a:pPr algn="ctr"/>
            <a:r>
              <a:rPr lang="en-GB" sz="600">
                <a:solidFill>
                  <a:schemeClr val="accent3"/>
                </a:solidFill>
              </a:rPr>
              <a:t>218</a:t>
            </a:r>
          </a:p>
        </p:txBody>
      </p:sp>
      <p:grpSp>
        <p:nvGrpSpPr>
          <p:cNvPr id="65" name="Group 64">
            <a:extLst>
              <a:ext uri="{FF2B5EF4-FFF2-40B4-BE49-F238E27FC236}">
                <a16:creationId xmlns:a16="http://schemas.microsoft.com/office/drawing/2014/main" id="{34556660-1591-47B1-B18E-F2FCE5FDCA50}"/>
              </a:ext>
            </a:extLst>
          </p:cNvPr>
          <p:cNvGrpSpPr/>
          <p:nvPr userDrawn="1"/>
        </p:nvGrpSpPr>
        <p:grpSpPr>
          <a:xfrm>
            <a:off x="2978563" y="2341846"/>
            <a:ext cx="940496" cy="3303408"/>
            <a:chOff x="2169429" y="1756308"/>
            <a:chExt cx="2286000" cy="3303408"/>
          </a:xfrm>
        </p:grpSpPr>
        <p:sp>
          <p:nvSpPr>
            <p:cNvPr id="66" name="TextBox 65">
              <a:extLst>
                <a:ext uri="{FF2B5EF4-FFF2-40B4-BE49-F238E27FC236}">
                  <a16:creationId xmlns:a16="http://schemas.microsoft.com/office/drawing/2014/main" id="{C1242448-F6EA-445E-86F6-56F1F6B8DCA0}"/>
                </a:ext>
              </a:extLst>
            </p:cNvPr>
            <p:cNvSpPr txBox="1"/>
            <p:nvPr userDrawn="1"/>
          </p:nvSpPr>
          <p:spPr>
            <a:xfrm>
              <a:off x="2169429" y="2778422"/>
              <a:ext cx="2286000" cy="237066"/>
            </a:xfrm>
            <a:prstGeom prst="rect">
              <a:avLst/>
            </a:prstGeom>
            <a:noFill/>
          </p:spPr>
          <p:txBody>
            <a:bodyPr wrap="square" lIns="54610" tIns="54610" rIns="54610" bIns="54610" rtlCol="0" anchor="ctr">
              <a:noAutofit/>
            </a:bodyPr>
            <a:lstStyle/>
            <a:p>
              <a:pPr algn="l">
                <a:spcAft>
                  <a:spcPts val="450"/>
                </a:spcAft>
              </a:pPr>
              <a:r>
                <a:rPr lang="en-GB" sz="750"/>
                <a:t>Dark Pink</a:t>
              </a:r>
            </a:p>
          </p:txBody>
        </p:sp>
        <p:sp>
          <p:nvSpPr>
            <p:cNvPr id="67" name="TextBox 66">
              <a:extLst>
                <a:ext uri="{FF2B5EF4-FFF2-40B4-BE49-F238E27FC236}">
                  <a16:creationId xmlns:a16="http://schemas.microsoft.com/office/drawing/2014/main" id="{F9F2D96E-0391-44D3-9D85-C49CD2682224}"/>
                </a:ext>
              </a:extLst>
            </p:cNvPr>
            <p:cNvSpPr txBox="1"/>
            <p:nvPr userDrawn="1"/>
          </p:nvSpPr>
          <p:spPr>
            <a:xfrm>
              <a:off x="2169429" y="1756308"/>
              <a:ext cx="2286000" cy="237066"/>
            </a:xfrm>
            <a:prstGeom prst="rect">
              <a:avLst/>
            </a:prstGeom>
            <a:noFill/>
          </p:spPr>
          <p:txBody>
            <a:bodyPr wrap="square" lIns="54610" tIns="54610" rIns="54610" bIns="54610" rtlCol="0" anchor="ctr">
              <a:noAutofit/>
            </a:bodyPr>
            <a:lstStyle/>
            <a:p>
              <a:pPr algn="l">
                <a:spcAft>
                  <a:spcPts val="450"/>
                </a:spcAft>
              </a:pPr>
              <a:r>
                <a:rPr lang="en-GB" sz="750"/>
                <a:t>Dark Purple</a:t>
              </a:r>
            </a:p>
          </p:txBody>
        </p:sp>
        <p:sp>
          <p:nvSpPr>
            <p:cNvPr id="68" name="TextBox 67">
              <a:extLst>
                <a:ext uri="{FF2B5EF4-FFF2-40B4-BE49-F238E27FC236}">
                  <a16:creationId xmlns:a16="http://schemas.microsoft.com/office/drawing/2014/main" id="{712A9094-C141-4137-91C8-07CDF0270449}"/>
                </a:ext>
              </a:extLst>
            </p:cNvPr>
            <p:cNvSpPr txBox="1"/>
            <p:nvPr userDrawn="1"/>
          </p:nvSpPr>
          <p:spPr>
            <a:xfrm>
              <a:off x="2169429" y="3289479"/>
              <a:ext cx="2286000" cy="237066"/>
            </a:xfrm>
            <a:prstGeom prst="rect">
              <a:avLst/>
            </a:prstGeom>
            <a:noFill/>
          </p:spPr>
          <p:txBody>
            <a:bodyPr wrap="square" lIns="54610" tIns="54610" rIns="54610" bIns="54610" rtlCol="0" anchor="ctr">
              <a:noAutofit/>
            </a:bodyPr>
            <a:lstStyle/>
            <a:p>
              <a:pPr algn="l">
                <a:spcAft>
                  <a:spcPts val="450"/>
                </a:spcAft>
              </a:pPr>
              <a:r>
                <a:rPr lang="en-GB" sz="750"/>
                <a:t>Light Pink</a:t>
              </a:r>
            </a:p>
          </p:txBody>
        </p:sp>
        <p:sp>
          <p:nvSpPr>
            <p:cNvPr id="69" name="TextBox 68">
              <a:extLst>
                <a:ext uri="{FF2B5EF4-FFF2-40B4-BE49-F238E27FC236}">
                  <a16:creationId xmlns:a16="http://schemas.microsoft.com/office/drawing/2014/main" id="{A455B7B5-73DE-46AF-B400-88997B50AD80}"/>
                </a:ext>
              </a:extLst>
            </p:cNvPr>
            <p:cNvSpPr txBox="1"/>
            <p:nvPr userDrawn="1"/>
          </p:nvSpPr>
          <p:spPr>
            <a:xfrm>
              <a:off x="2169429" y="3800536"/>
              <a:ext cx="2286000" cy="237066"/>
            </a:xfrm>
            <a:prstGeom prst="rect">
              <a:avLst/>
            </a:prstGeom>
            <a:noFill/>
          </p:spPr>
          <p:txBody>
            <a:bodyPr wrap="square" lIns="54610" tIns="54610" rIns="54610" bIns="54610" rtlCol="0" anchor="ctr">
              <a:noAutofit/>
            </a:bodyPr>
            <a:lstStyle/>
            <a:p>
              <a:pPr algn="l">
                <a:spcAft>
                  <a:spcPts val="450"/>
                </a:spcAft>
              </a:pPr>
              <a:r>
                <a:rPr lang="en-GB" sz="750"/>
                <a:t>Dark Green</a:t>
              </a:r>
            </a:p>
          </p:txBody>
        </p:sp>
        <p:sp>
          <p:nvSpPr>
            <p:cNvPr id="70" name="TextBox 69">
              <a:extLst>
                <a:ext uri="{FF2B5EF4-FFF2-40B4-BE49-F238E27FC236}">
                  <a16:creationId xmlns:a16="http://schemas.microsoft.com/office/drawing/2014/main" id="{2B4C4881-6213-41A5-AC03-CCE78498A9AE}"/>
                </a:ext>
              </a:extLst>
            </p:cNvPr>
            <p:cNvSpPr txBox="1"/>
            <p:nvPr userDrawn="1"/>
          </p:nvSpPr>
          <p:spPr>
            <a:xfrm>
              <a:off x="2169429" y="2267365"/>
              <a:ext cx="2286000" cy="237066"/>
            </a:xfrm>
            <a:prstGeom prst="rect">
              <a:avLst/>
            </a:prstGeom>
            <a:noFill/>
          </p:spPr>
          <p:txBody>
            <a:bodyPr wrap="square" lIns="54610" tIns="54610" rIns="54610" bIns="54610" rtlCol="0" anchor="ctr">
              <a:noAutofit/>
            </a:bodyPr>
            <a:lstStyle/>
            <a:p>
              <a:pPr algn="l">
                <a:spcAft>
                  <a:spcPts val="450"/>
                </a:spcAft>
              </a:pPr>
              <a:r>
                <a:rPr lang="en-GB" sz="750"/>
                <a:t>Light Purple</a:t>
              </a:r>
            </a:p>
          </p:txBody>
        </p:sp>
        <p:sp>
          <p:nvSpPr>
            <p:cNvPr id="71" name="TextBox 70">
              <a:extLst>
                <a:ext uri="{FF2B5EF4-FFF2-40B4-BE49-F238E27FC236}">
                  <a16:creationId xmlns:a16="http://schemas.microsoft.com/office/drawing/2014/main" id="{940387EA-5FDE-4F6F-BAF2-604549CCD0F0}"/>
                </a:ext>
              </a:extLst>
            </p:cNvPr>
            <p:cNvSpPr txBox="1"/>
            <p:nvPr userDrawn="1"/>
          </p:nvSpPr>
          <p:spPr>
            <a:xfrm>
              <a:off x="2169429" y="4311593"/>
              <a:ext cx="2286000" cy="237066"/>
            </a:xfrm>
            <a:prstGeom prst="rect">
              <a:avLst/>
            </a:prstGeom>
            <a:noFill/>
          </p:spPr>
          <p:txBody>
            <a:bodyPr wrap="square" lIns="54610" tIns="54610" rIns="54610" bIns="54610" rtlCol="0" anchor="ctr">
              <a:noAutofit/>
            </a:bodyPr>
            <a:lstStyle/>
            <a:p>
              <a:pPr algn="l">
                <a:spcAft>
                  <a:spcPts val="450"/>
                </a:spcAft>
              </a:pPr>
              <a:r>
                <a:rPr lang="en-GB" sz="750"/>
                <a:t>Green</a:t>
              </a:r>
            </a:p>
          </p:txBody>
        </p:sp>
        <p:sp>
          <p:nvSpPr>
            <p:cNvPr id="72" name="TextBox 71">
              <a:extLst>
                <a:ext uri="{FF2B5EF4-FFF2-40B4-BE49-F238E27FC236}">
                  <a16:creationId xmlns:a16="http://schemas.microsoft.com/office/drawing/2014/main" id="{A92671DE-F6BD-48CB-B11C-208DD1F1CCB3}"/>
                </a:ext>
              </a:extLst>
            </p:cNvPr>
            <p:cNvSpPr txBox="1"/>
            <p:nvPr userDrawn="1"/>
          </p:nvSpPr>
          <p:spPr>
            <a:xfrm>
              <a:off x="2169429" y="4822650"/>
              <a:ext cx="2286000" cy="237066"/>
            </a:xfrm>
            <a:prstGeom prst="rect">
              <a:avLst/>
            </a:prstGeom>
            <a:noFill/>
          </p:spPr>
          <p:txBody>
            <a:bodyPr wrap="square" lIns="54610" tIns="54610" rIns="54610" bIns="54610" rtlCol="0" anchor="ctr">
              <a:noAutofit/>
            </a:bodyPr>
            <a:lstStyle/>
            <a:p>
              <a:pPr algn="l">
                <a:spcAft>
                  <a:spcPts val="450"/>
                </a:spcAft>
              </a:pPr>
              <a:r>
                <a:rPr lang="en-GB" sz="750"/>
                <a:t>Light Green</a:t>
              </a:r>
            </a:p>
          </p:txBody>
        </p:sp>
      </p:grpSp>
      <p:sp>
        <p:nvSpPr>
          <p:cNvPr id="74" name="Rectangle 73">
            <a:extLst>
              <a:ext uri="{FF2B5EF4-FFF2-40B4-BE49-F238E27FC236}">
                <a16:creationId xmlns:a16="http://schemas.microsoft.com/office/drawing/2014/main" id="{35C7B945-9627-4D94-B008-C987FEA96972}"/>
              </a:ext>
            </a:extLst>
          </p:cNvPr>
          <p:cNvSpPr/>
          <p:nvPr userDrawn="1"/>
        </p:nvSpPr>
        <p:spPr>
          <a:xfrm>
            <a:off x="3924154" y="1731972"/>
            <a:ext cx="629711"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chemeClr val="bg1"/>
                </a:solidFill>
              </a:rPr>
              <a:t>51</a:t>
            </a:r>
          </a:p>
          <a:p>
            <a:pPr algn="ctr"/>
            <a:r>
              <a:rPr lang="en-GB" sz="600">
                <a:solidFill>
                  <a:schemeClr val="bg1"/>
                </a:solidFill>
              </a:rPr>
              <a:t>51</a:t>
            </a:r>
          </a:p>
          <a:p>
            <a:pPr algn="ctr"/>
            <a:r>
              <a:rPr lang="en-GB" sz="600">
                <a:solidFill>
                  <a:schemeClr val="bg1"/>
                </a:solidFill>
              </a:rPr>
              <a:t>51</a:t>
            </a:r>
          </a:p>
        </p:txBody>
      </p:sp>
      <p:sp>
        <p:nvSpPr>
          <p:cNvPr id="75" name="Rectangle 74">
            <a:extLst>
              <a:ext uri="{FF2B5EF4-FFF2-40B4-BE49-F238E27FC236}">
                <a16:creationId xmlns:a16="http://schemas.microsoft.com/office/drawing/2014/main" id="{AEB1F170-4966-4AAF-ABAA-3D2A0369F7FA}"/>
              </a:ext>
            </a:extLst>
          </p:cNvPr>
          <p:cNvSpPr/>
          <p:nvPr userDrawn="1"/>
        </p:nvSpPr>
        <p:spPr>
          <a:xfrm>
            <a:off x="3924154" y="2246534"/>
            <a:ext cx="629711"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chemeClr val="bg1"/>
                </a:solidFill>
              </a:rPr>
              <a:t>102</a:t>
            </a:r>
          </a:p>
          <a:p>
            <a:pPr algn="ctr"/>
            <a:r>
              <a:rPr lang="en-GB" sz="600">
                <a:solidFill>
                  <a:schemeClr val="bg1"/>
                </a:solidFill>
              </a:rPr>
              <a:t>102</a:t>
            </a:r>
          </a:p>
          <a:p>
            <a:pPr algn="ctr"/>
            <a:r>
              <a:rPr lang="en-GB" sz="600">
                <a:solidFill>
                  <a:schemeClr val="bg1"/>
                </a:solidFill>
              </a:rPr>
              <a:t>102</a:t>
            </a:r>
          </a:p>
          <a:p>
            <a:pPr algn="ctr"/>
            <a:r>
              <a:rPr lang="en-GB" sz="600">
                <a:solidFill>
                  <a:schemeClr val="bg1"/>
                </a:solidFill>
              </a:rPr>
              <a:t>102</a:t>
            </a:r>
          </a:p>
          <a:p>
            <a:pPr algn="ctr"/>
            <a:endParaRPr lang="en-GB" sz="600">
              <a:solidFill>
                <a:schemeClr val="bg1"/>
              </a:solidFill>
            </a:endParaRPr>
          </a:p>
        </p:txBody>
      </p:sp>
      <p:sp>
        <p:nvSpPr>
          <p:cNvPr id="76" name="TextBox 75">
            <a:extLst>
              <a:ext uri="{FF2B5EF4-FFF2-40B4-BE49-F238E27FC236}">
                <a16:creationId xmlns:a16="http://schemas.microsoft.com/office/drawing/2014/main" id="{7033C2B2-E4D1-4420-8509-EC1E2C80321F}"/>
              </a:ext>
            </a:extLst>
          </p:cNvPr>
          <p:cNvSpPr txBox="1"/>
          <p:nvPr userDrawn="1"/>
        </p:nvSpPr>
        <p:spPr>
          <a:xfrm>
            <a:off x="3919059" y="1330325"/>
            <a:ext cx="1158922" cy="230832"/>
          </a:xfrm>
          <a:prstGeom prst="rect">
            <a:avLst/>
          </a:prstGeom>
          <a:noFill/>
        </p:spPr>
        <p:txBody>
          <a:bodyPr wrap="square" lIns="0" tIns="0" rIns="0" bIns="0" rtlCol="0">
            <a:spAutoFit/>
          </a:bodyPr>
          <a:lstStyle/>
          <a:p>
            <a:pPr algn="l">
              <a:spcAft>
                <a:spcPts val="450"/>
              </a:spcAft>
            </a:pPr>
            <a:r>
              <a:rPr lang="en-US" sz="750" b="1">
                <a:solidFill>
                  <a:sysClr val="windowText" lastClr="000000"/>
                </a:solidFill>
              </a:rPr>
              <a:t>Neutrals for Infographics and charts only </a:t>
            </a:r>
          </a:p>
        </p:txBody>
      </p:sp>
      <p:sp>
        <p:nvSpPr>
          <p:cNvPr id="77" name="Rectangle 76">
            <a:extLst>
              <a:ext uri="{FF2B5EF4-FFF2-40B4-BE49-F238E27FC236}">
                <a16:creationId xmlns:a16="http://schemas.microsoft.com/office/drawing/2014/main" id="{9BFC6FF0-9D30-4829-A667-26B9E6467077}"/>
              </a:ext>
            </a:extLst>
          </p:cNvPr>
          <p:cNvSpPr/>
          <p:nvPr userDrawn="1"/>
        </p:nvSpPr>
        <p:spPr>
          <a:xfrm>
            <a:off x="3924154" y="2761095"/>
            <a:ext cx="629711"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chemeClr val="bg1"/>
                </a:solidFill>
              </a:rPr>
              <a:t>152</a:t>
            </a:r>
          </a:p>
          <a:p>
            <a:pPr algn="ctr"/>
            <a:r>
              <a:rPr lang="en-GB" sz="600">
                <a:solidFill>
                  <a:schemeClr val="bg1"/>
                </a:solidFill>
              </a:rPr>
              <a:t>152</a:t>
            </a:r>
          </a:p>
          <a:p>
            <a:pPr algn="ctr"/>
            <a:r>
              <a:rPr lang="en-GB" sz="600">
                <a:solidFill>
                  <a:schemeClr val="bg1"/>
                </a:solidFill>
              </a:rPr>
              <a:t>152</a:t>
            </a:r>
          </a:p>
        </p:txBody>
      </p:sp>
      <p:sp>
        <p:nvSpPr>
          <p:cNvPr id="78" name="Rectangle 77">
            <a:extLst>
              <a:ext uri="{FF2B5EF4-FFF2-40B4-BE49-F238E27FC236}">
                <a16:creationId xmlns:a16="http://schemas.microsoft.com/office/drawing/2014/main" id="{AF40F7A4-A491-46D0-AC78-F38FB368D987}"/>
              </a:ext>
            </a:extLst>
          </p:cNvPr>
          <p:cNvSpPr/>
          <p:nvPr userDrawn="1"/>
        </p:nvSpPr>
        <p:spPr>
          <a:xfrm>
            <a:off x="3924154" y="3275657"/>
            <a:ext cx="629711"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ysClr val="windowText" lastClr="000000"/>
                </a:solidFill>
              </a:rPr>
              <a:t>178</a:t>
            </a:r>
          </a:p>
          <a:p>
            <a:pPr algn="ctr"/>
            <a:r>
              <a:rPr lang="en-GB" sz="600">
                <a:solidFill>
                  <a:sysClr val="windowText" lastClr="000000"/>
                </a:solidFill>
              </a:rPr>
              <a:t>178</a:t>
            </a:r>
          </a:p>
          <a:p>
            <a:pPr algn="ctr"/>
            <a:r>
              <a:rPr lang="en-GB" sz="600">
                <a:solidFill>
                  <a:sysClr val="windowText" lastClr="000000"/>
                </a:solidFill>
              </a:rPr>
              <a:t>178</a:t>
            </a:r>
          </a:p>
        </p:txBody>
      </p:sp>
      <p:sp>
        <p:nvSpPr>
          <p:cNvPr id="79" name="Rectangle 78">
            <a:extLst>
              <a:ext uri="{FF2B5EF4-FFF2-40B4-BE49-F238E27FC236}">
                <a16:creationId xmlns:a16="http://schemas.microsoft.com/office/drawing/2014/main" id="{E22CE48C-CD62-438B-AF1B-E80398CE41CF}"/>
              </a:ext>
            </a:extLst>
          </p:cNvPr>
          <p:cNvSpPr/>
          <p:nvPr userDrawn="1"/>
        </p:nvSpPr>
        <p:spPr>
          <a:xfrm>
            <a:off x="3924154" y="3790217"/>
            <a:ext cx="629711"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chemeClr val="tx1"/>
                </a:solidFill>
              </a:rPr>
              <a:t>229</a:t>
            </a:r>
          </a:p>
          <a:p>
            <a:pPr algn="ctr"/>
            <a:r>
              <a:rPr lang="en-GB" sz="600">
                <a:solidFill>
                  <a:schemeClr val="tx1"/>
                </a:solidFill>
              </a:rPr>
              <a:t>229</a:t>
            </a:r>
          </a:p>
          <a:p>
            <a:pPr algn="ctr"/>
            <a:r>
              <a:rPr lang="en-GB" sz="600">
                <a:solidFill>
                  <a:schemeClr val="tx1"/>
                </a:solidFill>
              </a:rPr>
              <a:t>229</a:t>
            </a:r>
          </a:p>
        </p:txBody>
      </p:sp>
      <p:sp>
        <p:nvSpPr>
          <p:cNvPr id="83" name="TextBox 82">
            <a:extLst>
              <a:ext uri="{FF2B5EF4-FFF2-40B4-BE49-F238E27FC236}">
                <a16:creationId xmlns:a16="http://schemas.microsoft.com/office/drawing/2014/main" id="{BFA814C9-BD96-4348-B664-2AD4A5DAAB12}"/>
              </a:ext>
            </a:extLst>
          </p:cNvPr>
          <p:cNvSpPr txBox="1"/>
          <p:nvPr userDrawn="1"/>
        </p:nvSpPr>
        <p:spPr>
          <a:xfrm>
            <a:off x="4652985" y="2852903"/>
            <a:ext cx="940496" cy="237066"/>
          </a:xfrm>
          <a:prstGeom prst="rect">
            <a:avLst/>
          </a:prstGeom>
          <a:noFill/>
        </p:spPr>
        <p:txBody>
          <a:bodyPr wrap="square" lIns="40958" tIns="40958" rIns="40958" bIns="40958" rtlCol="0" anchor="ctr">
            <a:noAutofit/>
          </a:bodyPr>
          <a:lstStyle/>
          <a:p>
            <a:pPr algn="l">
              <a:spcAft>
                <a:spcPts val="450"/>
              </a:spcAft>
            </a:pPr>
            <a:r>
              <a:rPr lang="en-GB" sz="750"/>
              <a:t>Grey 3</a:t>
            </a:r>
          </a:p>
        </p:txBody>
      </p:sp>
      <p:sp>
        <p:nvSpPr>
          <p:cNvPr id="84" name="TextBox 83">
            <a:extLst>
              <a:ext uri="{FF2B5EF4-FFF2-40B4-BE49-F238E27FC236}">
                <a16:creationId xmlns:a16="http://schemas.microsoft.com/office/drawing/2014/main" id="{B38E8C09-0782-4E70-887B-080A8FC240A9}"/>
              </a:ext>
            </a:extLst>
          </p:cNvPr>
          <p:cNvSpPr txBox="1"/>
          <p:nvPr userDrawn="1"/>
        </p:nvSpPr>
        <p:spPr>
          <a:xfrm>
            <a:off x="4652985" y="1830789"/>
            <a:ext cx="940496" cy="237066"/>
          </a:xfrm>
          <a:prstGeom prst="rect">
            <a:avLst/>
          </a:prstGeom>
          <a:noFill/>
        </p:spPr>
        <p:txBody>
          <a:bodyPr wrap="square" lIns="40958" tIns="40958" rIns="40958" bIns="40958" rtlCol="0" anchor="ctr">
            <a:noAutofit/>
          </a:bodyPr>
          <a:lstStyle/>
          <a:p>
            <a:pPr algn="l">
              <a:spcAft>
                <a:spcPts val="450"/>
              </a:spcAft>
            </a:pPr>
            <a:r>
              <a:rPr lang="en-GB" sz="750"/>
              <a:t>Grey 1</a:t>
            </a:r>
          </a:p>
        </p:txBody>
      </p:sp>
      <p:sp>
        <p:nvSpPr>
          <p:cNvPr id="85" name="TextBox 84">
            <a:extLst>
              <a:ext uri="{FF2B5EF4-FFF2-40B4-BE49-F238E27FC236}">
                <a16:creationId xmlns:a16="http://schemas.microsoft.com/office/drawing/2014/main" id="{7C3E17E9-EAB5-401D-99B5-E01BBCBAAE59}"/>
              </a:ext>
            </a:extLst>
          </p:cNvPr>
          <p:cNvSpPr txBox="1"/>
          <p:nvPr userDrawn="1"/>
        </p:nvSpPr>
        <p:spPr>
          <a:xfrm>
            <a:off x="4652985" y="3363960"/>
            <a:ext cx="940496" cy="237066"/>
          </a:xfrm>
          <a:prstGeom prst="rect">
            <a:avLst/>
          </a:prstGeom>
          <a:noFill/>
        </p:spPr>
        <p:txBody>
          <a:bodyPr wrap="square" lIns="40958" tIns="40958" rIns="40958" bIns="40958" rtlCol="0" anchor="ctr">
            <a:noAutofit/>
          </a:bodyPr>
          <a:lstStyle/>
          <a:p>
            <a:pPr algn="l">
              <a:spcAft>
                <a:spcPts val="450"/>
              </a:spcAft>
            </a:pPr>
            <a:r>
              <a:rPr lang="en-GB" sz="750"/>
              <a:t>Grey 4</a:t>
            </a:r>
          </a:p>
        </p:txBody>
      </p:sp>
      <p:sp>
        <p:nvSpPr>
          <p:cNvPr id="86" name="TextBox 85">
            <a:extLst>
              <a:ext uri="{FF2B5EF4-FFF2-40B4-BE49-F238E27FC236}">
                <a16:creationId xmlns:a16="http://schemas.microsoft.com/office/drawing/2014/main" id="{DA95C41B-9591-4042-8AC0-03DBDA91FD18}"/>
              </a:ext>
            </a:extLst>
          </p:cNvPr>
          <p:cNvSpPr txBox="1"/>
          <p:nvPr userDrawn="1"/>
        </p:nvSpPr>
        <p:spPr>
          <a:xfrm>
            <a:off x="4652985" y="3875017"/>
            <a:ext cx="940496" cy="237066"/>
          </a:xfrm>
          <a:prstGeom prst="rect">
            <a:avLst/>
          </a:prstGeom>
          <a:noFill/>
        </p:spPr>
        <p:txBody>
          <a:bodyPr wrap="square" lIns="40958" tIns="40958" rIns="40958" bIns="40958" rtlCol="0" anchor="ctr">
            <a:noAutofit/>
          </a:bodyPr>
          <a:lstStyle/>
          <a:p>
            <a:pPr algn="l">
              <a:spcAft>
                <a:spcPts val="450"/>
              </a:spcAft>
            </a:pPr>
            <a:r>
              <a:rPr lang="en-GB" sz="750"/>
              <a:t>Grey 5</a:t>
            </a:r>
          </a:p>
        </p:txBody>
      </p:sp>
      <p:sp>
        <p:nvSpPr>
          <p:cNvPr id="87" name="TextBox 86">
            <a:extLst>
              <a:ext uri="{FF2B5EF4-FFF2-40B4-BE49-F238E27FC236}">
                <a16:creationId xmlns:a16="http://schemas.microsoft.com/office/drawing/2014/main" id="{C924189F-5F86-46B9-810F-1AF60243011B}"/>
              </a:ext>
            </a:extLst>
          </p:cNvPr>
          <p:cNvSpPr txBox="1"/>
          <p:nvPr userDrawn="1"/>
        </p:nvSpPr>
        <p:spPr>
          <a:xfrm>
            <a:off x="4652985" y="2341846"/>
            <a:ext cx="940496" cy="237066"/>
          </a:xfrm>
          <a:prstGeom prst="rect">
            <a:avLst/>
          </a:prstGeom>
          <a:noFill/>
        </p:spPr>
        <p:txBody>
          <a:bodyPr wrap="square" lIns="40958" tIns="40958" rIns="40958" bIns="40958" rtlCol="0" anchor="ctr">
            <a:noAutofit/>
          </a:bodyPr>
          <a:lstStyle/>
          <a:p>
            <a:pPr algn="l">
              <a:spcAft>
                <a:spcPts val="450"/>
              </a:spcAft>
            </a:pPr>
            <a:r>
              <a:rPr lang="en-GB" sz="750"/>
              <a:t>Grey 2</a:t>
            </a:r>
          </a:p>
        </p:txBody>
      </p:sp>
      <p:sp>
        <p:nvSpPr>
          <p:cNvPr id="52" name="Rectangle 51">
            <a:extLst>
              <a:ext uri="{FF2B5EF4-FFF2-40B4-BE49-F238E27FC236}">
                <a16:creationId xmlns:a16="http://schemas.microsoft.com/office/drawing/2014/main" id="{4ACB48A6-B340-401D-8994-A0E53291AC9B}"/>
              </a:ext>
            </a:extLst>
          </p:cNvPr>
          <p:cNvSpPr/>
          <p:nvPr userDrawn="1"/>
        </p:nvSpPr>
        <p:spPr>
          <a:xfrm>
            <a:off x="5377864" y="2656173"/>
            <a:ext cx="629711"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endParaRPr lang="en-GB" sz="600">
              <a:solidFill>
                <a:schemeClr val="bg1"/>
              </a:solidFill>
            </a:endParaRPr>
          </a:p>
        </p:txBody>
      </p:sp>
      <p:sp>
        <p:nvSpPr>
          <p:cNvPr id="53" name="Rectangle 52">
            <a:extLst>
              <a:ext uri="{FF2B5EF4-FFF2-40B4-BE49-F238E27FC236}">
                <a16:creationId xmlns:a16="http://schemas.microsoft.com/office/drawing/2014/main" id="{26F71474-A782-4BB1-8B9F-8DCCEAF88E0C}"/>
              </a:ext>
            </a:extLst>
          </p:cNvPr>
          <p:cNvSpPr/>
          <p:nvPr userDrawn="1"/>
        </p:nvSpPr>
        <p:spPr>
          <a:xfrm>
            <a:off x="6877558" y="2656173"/>
            <a:ext cx="629711"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endParaRPr lang="en-GB" sz="600">
              <a:solidFill>
                <a:schemeClr val="bg1"/>
              </a:solidFill>
            </a:endParaRPr>
          </a:p>
        </p:txBody>
      </p:sp>
      <p:sp>
        <p:nvSpPr>
          <p:cNvPr id="54" name="TextBox 53">
            <a:extLst>
              <a:ext uri="{FF2B5EF4-FFF2-40B4-BE49-F238E27FC236}">
                <a16:creationId xmlns:a16="http://schemas.microsoft.com/office/drawing/2014/main" id="{2102BFCC-8EF9-4273-ADB0-A655CD827F66}"/>
              </a:ext>
            </a:extLst>
          </p:cNvPr>
          <p:cNvSpPr txBox="1"/>
          <p:nvPr userDrawn="1"/>
        </p:nvSpPr>
        <p:spPr>
          <a:xfrm>
            <a:off x="6021218" y="2743862"/>
            <a:ext cx="1176316" cy="237066"/>
          </a:xfrm>
          <a:prstGeom prst="rect">
            <a:avLst/>
          </a:prstGeom>
          <a:noFill/>
        </p:spPr>
        <p:txBody>
          <a:bodyPr wrap="square" lIns="40958" tIns="40958" rIns="40958" bIns="40958" rtlCol="0" anchor="ctr">
            <a:noAutofit/>
          </a:bodyPr>
          <a:lstStyle/>
          <a:p>
            <a:pPr algn="l">
              <a:spcAft>
                <a:spcPts val="450"/>
              </a:spcAft>
            </a:pPr>
            <a:r>
              <a:rPr lang="en-GB" sz="750"/>
              <a:t>Purple/</a:t>
            </a:r>
            <a:br>
              <a:rPr lang="en-GB" sz="750"/>
            </a:br>
            <a:r>
              <a:rPr lang="en-GB" sz="750"/>
              <a:t>Cobalt gradient</a:t>
            </a:r>
          </a:p>
        </p:txBody>
      </p:sp>
      <p:sp>
        <p:nvSpPr>
          <p:cNvPr id="55" name="TextBox 54">
            <a:extLst>
              <a:ext uri="{FF2B5EF4-FFF2-40B4-BE49-F238E27FC236}">
                <a16:creationId xmlns:a16="http://schemas.microsoft.com/office/drawing/2014/main" id="{02D8D802-07C6-434C-B36C-582D2F2FAF7C}"/>
              </a:ext>
            </a:extLst>
          </p:cNvPr>
          <p:cNvSpPr txBox="1"/>
          <p:nvPr userDrawn="1"/>
        </p:nvSpPr>
        <p:spPr>
          <a:xfrm>
            <a:off x="7540494" y="2743862"/>
            <a:ext cx="1281824" cy="237066"/>
          </a:xfrm>
          <a:prstGeom prst="rect">
            <a:avLst/>
          </a:prstGeom>
          <a:noFill/>
        </p:spPr>
        <p:txBody>
          <a:bodyPr wrap="square" lIns="40958" tIns="40958" rIns="40958" bIns="40958" rtlCol="0" anchor="ctr">
            <a:noAutofit/>
          </a:bodyPr>
          <a:lstStyle/>
          <a:p>
            <a:pPr algn="l">
              <a:spcAft>
                <a:spcPts val="450"/>
              </a:spcAft>
            </a:pPr>
            <a:r>
              <a:rPr lang="en-GB" sz="750"/>
              <a:t>Pacific/</a:t>
            </a:r>
            <a:br>
              <a:rPr lang="en-GB" sz="750"/>
            </a:br>
            <a:r>
              <a:rPr lang="en-GB" sz="750"/>
              <a:t>Light Blue gradient</a:t>
            </a:r>
          </a:p>
        </p:txBody>
      </p:sp>
      <p:sp>
        <p:nvSpPr>
          <p:cNvPr id="56" name="TextBox 55">
            <a:extLst>
              <a:ext uri="{FF2B5EF4-FFF2-40B4-BE49-F238E27FC236}">
                <a16:creationId xmlns:a16="http://schemas.microsoft.com/office/drawing/2014/main" id="{F56630A0-1CC3-4558-99F3-72A9846C3FA4}"/>
              </a:ext>
            </a:extLst>
          </p:cNvPr>
          <p:cNvSpPr txBox="1"/>
          <p:nvPr userDrawn="1"/>
        </p:nvSpPr>
        <p:spPr>
          <a:xfrm>
            <a:off x="5359915" y="1298952"/>
            <a:ext cx="3035285" cy="936154"/>
          </a:xfrm>
          <a:prstGeom prst="rect">
            <a:avLst/>
          </a:prstGeom>
          <a:noFill/>
        </p:spPr>
        <p:txBody>
          <a:bodyPr wrap="square" lIns="0" tIns="0" rIns="0" bIns="0" rtlCol="0">
            <a:spAutoFit/>
          </a:bodyPr>
          <a:lstStyle/>
          <a:p>
            <a:pPr algn="l">
              <a:spcAft>
                <a:spcPts val="225"/>
              </a:spcAft>
            </a:pPr>
            <a:r>
              <a:rPr lang="en-US" sz="750" b="1">
                <a:solidFill>
                  <a:sysClr val="windowText" lastClr="000000"/>
                </a:solidFill>
              </a:rPr>
              <a:t>Gradients</a:t>
            </a:r>
          </a:p>
          <a:p>
            <a:pPr marL="128588" indent="-128588" algn="l">
              <a:spcAft>
                <a:spcPts val="225"/>
              </a:spcAft>
              <a:buFont typeface="Arial" panose="020B0604020202020204" pitchFamily="34" charset="0"/>
              <a:buChar char="•"/>
            </a:pPr>
            <a:r>
              <a:rPr lang="en-GB" sz="750" b="0">
                <a:solidFill>
                  <a:sysClr val="windowText" lastClr="000000"/>
                </a:solidFill>
              </a:rPr>
              <a:t>The </a:t>
            </a:r>
            <a:r>
              <a:rPr lang="en-GB" sz="750" b="0" err="1">
                <a:solidFill>
                  <a:sysClr val="windowText" lastClr="000000"/>
                </a:solidFill>
              </a:rPr>
              <a:t>colors</a:t>
            </a:r>
            <a:r>
              <a:rPr lang="en-GB" sz="750" b="0">
                <a:solidFill>
                  <a:sysClr val="windowText" lastClr="000000"/>
                </a:solidFill>
              </a:rPr>
              <a:t> are applied at both ends of the gradient, at 0% and 100% locations</a:t>
            </a:r>
          </a:p>
          <a:p>
            <a:pPr marL="128588" indent="-128588" algn="l">
              <a:spcAft>
                <a:spcPts val="225"/>
              </a:spcAft>
              <a:buFont typeface="Arial" panose="020B0604020202020204" pitchFamily="34" charset="0"/>
              <a:buChar char="•"/>
            </a:pPr>
            <a:r>
              <a:rPr lang="en-GB" sz="750" b="0">
                <a:solidFill>
                  <a:sysClr val="windowText" lastClr="000000"/>
                </a:solidFill>
              </a:rPr>
              <a:t>The mid-point is at 50%</a:t>
            </a:r>
          </a:p>
          <a:p>
            <a:pPr marL="128588" indent="-128588" algn="l">
              <a:spcAft>
                <a:spcPts val="225"/>
              </a:spcAft>
              <a:buFont typeface="Arial" panose="020B0604020202020204" pitchFamily="34" charset="0"/>
              <a:buChar char="•"/>
            </a:pPr>
            <a:r>
              <a:rPr lang="en-GB" sz="750" b="0">
                <a:solidFill>
                  <a:sysClr val="windowText" lastClr="000000"/>
                </a:solidFill>
              </a:rPr>
              <a:t>The gradients are used at a 0º angle</a:t>
            </a:r>
          </a:p>
          <a:p>
            <a:pPr marL="128588" indent="-128588" algn="l">
              <a:spcAft>
                <a:spcPts val="225"/>
              </a:spcAft>
              <a:buFont typeface="Arial" panose="020B0604020202020204" pitchFamily="34" charset="0"/>
              <a:buChar char="•"/>
            </a:pPr>
            <a:r>
              <a:rPr lang="en-GB" sz="750" b="0">
                <a:solidFill>
                  <a:sysClr val="windowText" lastClr="000000"/>
                </a:solidFill>
              </a:rPr>
              <a:t>Use the linear gradient, never radial</a:t>
            </a:r>
          </a:p>
          <a:p>
            <a:pPr marL="128588" indent="-128588" algn="l">
              <a:spcAft>
                <a:spcPts val="225"/>
              </a:spcAft>
              <a:buFont typeface="Arial" panose="020B0604020202020204" pitchFamily="34" charset="0"/>
              <a:buChar char="•"/>
            </a:pPr>
            <a:r>
              <a:rPr lang="en-GB" sz="750" b="0">
                <a:solidFill>
                  <a:sysClr val="windowText" lastClr="000000"/>
                </a:solidFill>
              </a:rPr>
              <a:t>Do not create new gradients; use only the gradients shown here</a:t>
            </a:r>
            <a:endParaRPr lang="en-US" sz="750" b="0">
              <a:solidFill>
                <a:sysClr val="windowText" lastClr="000000"/>
              </a:solidFill>
            </a:endParaRPr>
          </a:p>
        </p:txBody>
      </p:sp>
      <p:sp>
        <p:nvSpPr>
          <p:cNvPr id="57" name="Rectangle 56">
            <a:extLst>
              <a:ext uri="{FF2B5EF4-FFF2-40B4-BE49-F238E27FC236}">
                <a16:creationId xmlns:a16="http://schemas.microsoft.com/office/drawing/2014/main" id="{9D5AAA1F-BD76-48F7-8C50-6E5979B9537B}"/>
              </a:ext>
            </a:extLst>
          </p:cNvPr>
          <p:cNvSpPr/>
          <p:nvPr userDrawn="1"/>
        </p:nvSpPr>
        <p:spPr>
          <a:xfrm>
            <a:off x="3919058" y="4304595"/>
            <a:ext cx="629711"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chemeClr val="tx1"/>
                </a:solidFill>
              </a:rPr>
              <a:t>255</a:t>
            </a:r>
          </a:p>
          <a:p>
            <a:pPr algn="ctr"/>
            <a:r>
              <a:rPr lang="en-GB" sz="600">
                <a:solidFill>
                  <a:schemeClr val="tx1"/>
                </a:solidFill>
              </a:rPr>
              <a:t>255</a:t>
            </a:r>
          </a:p>
          <a:p>
            <a:pPr algn="ctr"/>
            <a:r>
              <a:rPr lang="en-GB" sz="600">
                <a:solidFill>
                  <a:schemeClr val="tx1"/>
                </a:solidFill>
              </a:rPr>
              <a:t>255</a:t>
            </a:r>
          </a:p>
        </p:txBody>
      </p:sp>
      <p:sp>
        <p:nvSpPr>
          <p:cNvPr id="58" name="TextBox 57">
            <a:extLst>
              <a:ext uri="{FF2B5EF4-FFF2-40B4-BE49-F238E27FC236}">
                <a16:creationId xmlns:a16="http://schemas.microsoft.com/office/drawing/2014/main" id="{3485E89C-C25F-4DDF-BA6F-8600323267FE}"/>
              </a:ext>
            </a:extLst>
          </p:cNvPr>
          <p:cNvSpPr txBox="1"/>
          <p:nvPr userDrawn="1"/>
        </p:nvSpPr>
        <p:spPr>
          <a:xfrm>
            <a:off x="4647889" y="4389395"/>
            <a:ext cx="940496" cy="237066"/>
          </a:xfrm>
          <a:prstGeom prst="rect">
            <a:avLst/>
          </a:prstGeom>
          <a:noFill/>
        </p:spPr>
        <p:txBody>
          <a:bodyPr wrap="square" lIns="40958" tIns="40958" rIns="40958" bIns="40958" rtlCol="0" anchor="ctr">
            <a:noAutofit/>
          </a:bodyPr>
          <a:lstStyle/>
          <a:p>
            <a:pPr algn="l">
              <a:spcAft>
                <a:spcPts val="450"/>
              </a:spcAft>
            </a:pPr>
            <a:r>
              <a:rPr lang="en-GB" sz="750"/>
              <a:t>White</a:t>
            </a:r>
          </a:p>
        </p:txBody>
      </p:sp>
      <p:sp>
        <p:nvSpPr>
          <p:cNvPr id="73" name="TextBox 72">
            <a:extLst>
              <a:ext uri="{FF2B5EF4-FFF2-40B4-BE49-F238E27FC236}">
                <a16:creationId xmlns:a16="http://schemas.microsoft.com/office/drawing/2014/main" id="{66117D9B-6EF8-4B36-A112-FD6D19D0AE23}"/>
              </a:ext>
            </a:extLst>
          </p:cNvPr>
          <p:cNvSpPr txBox="1"/>
          <p:nvPr userDrawn="1"/>
        </p:nvSpPr>
        <p:spPr>
          <a:xfrm>
            <a:off x="5359915" y="3336981"/>
            <a:ext cx="895679" cy="153888"/>
          </a:xfrm>
          <a:prstGeom prst="rect">
            <a:avLst/>
          </a:prstGeom>
          <a:noFill/>
        </p:spPr>
        <p:txBody>
          <a:bodyPr wrap="none" lIns="0" tIns="0" rIns="0" bIns="0" rtlCol="0">
            <a:noAutofit/>
          </a:bodyPr>
          <a:lstStyle/>
          <a:p>
            <a:pPr algn="l">
              <a:spcAft>
                <a:spcPts val="450"/>
              </a:spcAft>
            </a:pPr>
            <a:r>
              <a:rPr lang="en-US" sz="750" b="1">
                <a:solidFill>
                  <a:sysClr val="windowText" lastClr="000000"/>
                </a:solidFill>
              </a:rPr>
              <a:t>Traffic Light Palette</a:t>
            </a:r>
            <a:endParaRPr lang="en-US" sz="750" b="0">
              <a:solidFill>
                <a:sysClr val="windowText" lastClr="000000"/>
              </a:solidFill>
            </a:endParaRPr>
          </a:p>
        </p:txBody>
      </p:sp>
      <p:sp>
        <p:nvSpPr>
          <p:cNvPr id="101" name="Rectangle 100">
            <a:extLst>
              <a:ext uri="{FF2B5EF4-FFF2-40B4-BE49-F238E27FC236}">
                <a16:creationId xmlns:a16="http://schemas.microsoft.com/office/drawing/2014/main" id="{8629CA1F-9C19-4EBE-AACF-DD30D2A7CB9D}"/>
              </a:ext>
            </a:extLst>
          </p:cNvPr>
          <p:cNvSpPr>
            <a:spLocks/>
          </p:cNvSpPr>
          <p:nvPr userDrawn="1"/>
        </p:nvSpPr>
        <p:spPr>
          <a:xfrm>
            <a:off x="7015332" y="3589582"/>
            <a:ext cx="629711"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chemeClr val="bg1"/>
                </a:solidFill>
              </a:rPr>
              <a:t>38</a:t>
            </a:r>
          </a:p>
          <a:p>
            <a:pPr algn="ctr"/>
            <a:r>
              <a:rPr lang="en-GB" sz="600">
                <a:solidFill>
                  <a:schemeClr val="bg1"/>
                </a:solidFill>
              </a:rPr>
              <a:t>153</a:t>
            </a:r>
          </a:p>
          <a:p>
            <a:pPr algn="ctr"/>
            <a:r>
              <a:rPr lang="en-GB" sz="600">
                <a:solidFill>
                  <a:schemeClr val="bg1"/>
                </a:solidFill>
              </a:rPr>
              <a:t>36</a:t>
            </a:r>
          </a:p>
        </p:txBody>
      </p:sp>
      <p:sp>
        <p:nvSpPr>
          <p:cNvPr id="102" name="Rectangle 101">
            <a:extLst>
              <a:ext uri="{FF2B5EF4-FFF2-40B4-BE49-F238E27FC236}">
                <a16:creationId xmlns:a16="http://schemas.microsoft.com/office/drawing/2014/main" id="{38F50825-9522-489D-AFE6-03DCC983AE45}"/>
              </a:ext>
            </a:extLst>
          </p:cNvPr>
          <p:cNvSpPr>
            <a:spLocks/>
          </p:cNvSpPr>
          <p:nvPr userDrawn="1"/>
        </p:nvSpPr>
        <p:spPr>
          <a:xfrm>
            <a:off x="6196598" y="3589582"/>
            <a:ext cx="629711"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chemeClr val="bg1"/>
                </a:solidFill>
              </a:rPr>
              <a:t>241</a:t>
            </a:r>
          </a:p>
          <a:p>
            <a:pPr algn="ctr"/>
            <a:r>
              <a:rPr lang="en-GB" sz="600">
                <a:solidFill>
                  <a:schemeClr val="bg1"/>
                </a:solidFill>
              </a:rPr>
              <a:t>196</a:t>
            </a:r>
          </a:p>
          <a:p>
            <a:pPr algn="ctr"/>
            <a:r>
              <a:rPr lang="en-GB" sz="600">
                <a:solidFill>
                  <a:schemeClr val="bg1"/>
                </a:solidFill>
              </a:rPr>
              <a:t>77</a:t>
            </a:r>
          </a:p>
        </p:txBody>
      </p:sp>
      <p:sp>
        <p:nvSpPr>
          <p:cNvPr id="103" name="Rectangle 102">
            <a:extLst>
              <a:ext uri="{FF2B5EF4-FFF2-40B4-BE49-F238E27FC236}">
                <a16:creationId xmlns:a16="http://schemas.microsoft.com/office/drawing/2014/main" id="{920DF8B8-BB57-4FAB-8303-1EA0BDA6B7F5}"/>
              </a:ext>
            </a:extLst>
          </p:cNvPr>
          <p:cNvSpPr>
            <a:spLocks/>
          </p:cNvSpPr>
          <p:nvPr userDrawn="1"/>
        </p:nvSpPr>
        <p:spPr>
          <a:xfrm>
            <a:off x="5377864" y="3589582"/>
            <a:ext cx="629711"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0958" tIns="40958" rIns="40958" bIns="40958" rtlCol="0" anchor="ctr"/>
          <a:lstStyle/>
          <a:p>
            <a:pPr algn="ctr"/>
            <a:r>
              <a:rPr lang="en-GB" sz="600">
                <a:solidFill>
                  <a:schemeClr val="bg1"/>
                </a:solidFill>
              </a:rPr>
              <a:t>237</a:t>
            </a:r>
          </a:p>
          <a:p>
            <a:pPr algn="ctr"/>
            <a:r>
              <a:rPr lang="en-GB" sz="600">
                <a:solidFill>
                  <a:schemeClr val="bg1"/>
                </a:solidFill>
              </a:rPr>
              <a:t>33</a:t>
            </a:r>
          </a:p>
          <a:p>
            <a:pPr algn="ctr"/>
            <a:r>
              <a:rPr lang="en-GB" sz="600">
                <a:solidFill>
                  <a:schemeClr val="bg1"/>
                </a:solidFill>
              </a:rPr>
              <a:t>36</a:t>
            </a:r>
          </a:p>
        </p:txBody>
      </p:sp>
      <p:sp>
        <p:nvSpPr>
          <p:cNvPr id="104" name="TextBox 103">
            <a:extLst>
              <a:ext uri="{FF2B5EF4-FFF2-40B4-BE49-F238E27FC236}">
                <a16:creationId xmlns:a16="http://schemas.microsoft.com/office/drawing/2014/main" id="{0E284CC6-D89E-4E2E-9C1A-D2D015D4CCE1}"/>
              </a:ext>
            </a:extLst>
          </p:cNvPr>
          <p:cNvSpPr txBox="1"/>
          <p:nvPr userDrawn="1"/>
        </p:nvSpPr>
        <p:spPr>
          <a:xfrm>
            <a:off x="5359915" y="4285685"/>
            <a:ext cx="3119717" cy="626317"/>
          </a:xfrm>
          <a:prstGeom prst="rect">
            <a:avLst/>
          </a:prstGeom>
          <a:noFill/>
        </p:spPr>
        <p:txBody>
          <a:bodyPr wrap="square" lIns="0" tIns="0" rIns="0" bIns="0" rtlCol="0">
            <a:noAutofit/>
          </a:bodyPr>
          <a:lstStyle/>
          <a:p>
            <a:pPr algn="l">
              <a:spcAft>
                <a:spcPts val="450"/>
              </a:spcAft>
            </a:pPr>
            <a:r>
              <a:rPr lang="en-US" sz="750" b="1">
                <a:solidFill>
                  <a:sysClr val="windowText" lastClr="000000"/>
                </a:solidFill>
              </a:rPr>
              <a:t>Potential chart color order</a:t>
            </a:r>
          </a:p>
          <a:p>
            <a:pPr marL="128588" indent="-128588" algn="l">
              <a:spcAft>
                <a:spcPts val="225"/>
              </a:spcAft>
              <a:buFont typeface="Arial" panose="020B0604020202020204" pitchFamily="34" charset="0"/>
              <a:buChar char="•"/>
            </a:pPr>
            <a:r>
              <a:rPr lang="en-US" sz="750" b="0">
                <a:solidFill>
                  <a:sysClr val="windowText" lastClr="000000"/>
                </a:solidFill>
              </a:rPr>
              <a:t>Prioritize our blues, but they don’t have to be used all at once</a:t>
            </a:r>
          </a:p>
          <a:p>
            <a:pPr marL="128588" indent="-128588" algn="l">
              <a:spcAft>
                <a:spcPts val="225"/>
              </a:spcAft>
              <a:buFont typeface="Arial" panose="020B0604020202020204" pitchFamily="34" charset="0"/>
              <a:buChar char="•"/>
            </a:pPr>
            <a:r>
              <a:rPr lang="en-US" sz="750" b="0">
                <a:solidFill>
                  <a:sysClr val="windowText" lastClr="000000"/>
                </a:solidFill>
              </a:rPr>
              <a:t>Mix light, mid and dark tones within data sets</a:t>
            </a:r>
          </a:p>
        </p:txBody>
      </p:sp>
      <p:cxnSp>
        <p:nvCxnSpPr>
          <p:cNvPr id="105" name="Straight Connector 104">
            <a:extLst>
              <a:ext uri="{FF2B5EF4-FFF2-40B4-BE49-F238E27FC236}">
                <a16:creationId xmlns:a16="http://schemas.microsoft.com/office/drawing/2014/main" id="{32E93FD9-5621-45B8-BDA7-4C88B41DB4D9}"/>
              </a:ext>
            </a:extLst>
          </p:cNvPr>
          <p:cNvCxnSpPr/>
          <p:nvPr userDrawn="1"/>
        </p:nvCxnSpPr>
        <p:spPr>
          <a:xfrm>
            <a:off x="5377864" y="3242602"/>
            <a:ext cx="301733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F7303C-5EE8-4FA6-A437-87F2BF61E6C8}"/>
              </a:ext>
            </a:extLst>
          </p:cNvPr>
          <p:cNvCxnSpPr/>
          <p:nvPr userDrawn="1"/>
        </p:nvCxnSpPr>
        <p:spPr>
          <a:xfrm>
            <a:off x="5377864" y="4176642"/>
            <a:ext cx="301733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39C72177-73C5-408A-8C21-86379F35DFDA}"/>
              </a:ext>
            </a:extLst>
          </p:cNvPr>
          <p:cNvGrpSpPr/>
          <p:nvPr userDrawn="1"/>
        </p:nvGrpSpPr>
        <p:grpSpPr>
          <a:xfrm>
            <a:off x="5377864" y="5015319"/>
            <a:ext cx="3017336" cy="868052"/>
            <a:chOff x="6942744" y="5227726"/>
            <a:chExt cx="6397168" cy="1380293"/>
          </a:xfrm>
        </p:grpSpPr>
        <p:sp>
          <p:nvSpPr>
            <p:cNvPr id="108" name="Rectangle 107">
              <a:extLst>
                <a:ext uri="{FF2B5EF4-FFF2-40B4-BE49-F238E27FC236}">
                  <a16:creationId xmlns:a16="http://schemas.microsoft.com/office/drawing/2014/main" id="{09C4E567-3FDF-4915-8D1F-4D3869F8570F}"/>
                </a:ext>
              </a:extLst>
            </p:cNvPr>
            <p:cNvSpPr/>
            <p:nvPr userDrawn="1"/>
          </p:nvSpPr>
          <p:spPr>
            <a:xfrm>
              <a:off x="8821942" y="5227726"/>
              <a:ext cx="759576" cy="592341"/>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a:solidFill>
                    <a:schemeClr val="bg1"/>
                  </a:solidFill>
                </a:rPr>
                <a:t>30</a:t>
              </a:r>
            </a:p>
            <a:p>
              <a:pPr algn="ctr"/>
              <a:r>
                <a:rPr lang="en-GB" sz="600">
                  <a:solidFill>
                    <a:schemeClr val="bg1"/>
                  </a:solidFill>
                </a:rPr>
                <a:t>73</a:t>
              </a:r>
            </a:p>
            <a:p>
              <a:pPr algn="ctr"/>
              <a:r>
                <a:rPr lang="en-GB" sz="600">
                  <a:solidFill>
                    <a:schemeClr val="bg1"/>
                  </a:solidFill>
                </a:rPr>
                <a:t>226</a:t>
              </a:r>
            </a:p>
          </p:txBody>
        </p:sp>
        <p:sp>
          <p:nvSpPr>
            <p:cNvPr id="109" name="Rectangle 108">
              <a:extLst>
                <a:ext uri="{FF2B5EF4-FFF2-40B4-BE49-F238E27FC236}">
                  <a16:creationId xmlns:a16="http://schemas.microsoft.com/office/drawing/2014/main" id="{2DA33985-45D0-4046-B44C-8DCBCFFD86AC}"/>
                </a:ext>
              </a:extLst>
            </p:cNvPr>
            <p:cNvSpPr/>
            <p:nvPr userDrawn="1"/>
          </p:nvSpPr>
          <p:spPr>
            <a:xfrm>
              <a:off x="6942744" y="5227726"/>
              <a:ext cx="759576" cy="59234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a:solidFill>
                    <a:schemeClr val="bg1"/>
                  </a:solidFill>
                </a:rPr>
                <a:t>0</a:t>
              </a:r>
            </a:p>
            <a:p>
              <a:pPr algn="ctr"/>
              <a:r>
                <a:rPr lang="en-GB" sz="600">
                  <a:solidFill>
                    <a:schemeClr val="bg1"/>
                  </a:solidFill>
                </a:rPr>
                <a:t>51</a:t>
              </a:r>
            </a:p>
            <a:p>
              <a:pPr algn="ctr"/>
              <a:r>
                <a:rPr lang="en-GB" sz="600">
                  <a:solidFill>
                    <a:schemeClr val="bg1"/>
                  </a:solidFill>
                </a:rPr>
                <a:t>141</a:t>
              </a:r>
            </a:p>
          </p:txBody>
        </p:sp>
        <p:sp>
          <p:nvSpPr>
            <p:cNvPr id="110" name="Rectangle 109">
              <a:extLst>
                <a:ext uri="{FF2B5EF4-FFF2-40B4-BE49-F238E27FC236}">
                  <a16:creationId xmlns:a16="http://schemas.microsoft.com/office/drawing/2014/main" id="{60024D76-5422-4C07-A547-F2C593130265}"/>
                </a:ext>
              </a:extLst>
            </p:cNvPr>
            <p:cNvSpPr/>
            <p:nvPr userDrawn="1"/>
          </p:nvSpPr>
          <p:spPr>
            <a:xfrm>
              <a:off x="9761541" y="5227726"/>
              <a:ext cx="759576" cy="592341"/>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a:solidFill>
                    <a:sysClr val="windowText" lastClr="000000"/>
                  </a:solidFill>
                </a:rPr>
                <a:t>118</a:t>
              </a:r>
            </a:p>
            <a:p>
              <a:pPr algn="ctr"/>
              <a:r>
                <a:rPr lang="en-GB" sz="600">
                  <a:solidFill>
                    <a:sysClr val="windowText" lastClr="000000"/>
                  </a:solidFill>
                </a:rPr>
                <a:t>210</a:t>
              </a:r>
            </a:p>
            <a:p>
              <a:pPr algn="ctr"/>
              <a:r>
                <a:rPr lang="en-GB" sz="600">
                  <a:solidFill>
                    <a:sysClr val="windowText" lastClr="000000"/>
                  </a:solidFill>
                </a:rPr>
                <a:t>255</a:t>
              </a:r>
            </a:p>
          </p:txBody>
        </p:sp>
        <p:sp>
          <p:nvSpPr>
            <p:cNvPr id="111" name="Rectangle 110">
              <a:extLst>
                <a:ext uri="{FF2B5EF4-FFF2-40B4-BE49-F238E27FC236}">
                  <a16:creationId xmlns:a16="http://schemas.microsoft.com/office/drawing/2014/main" id="{06E42AD4-4E53-43DB-966B-14EA0ED3E458}"/>
                </a:ext>
              </a:extLst>
            </p:cNvPr>
            <p:cNvSpPr/>
            <p:nvPr userDrawn="1"/>
          </p:nvSpPr>
          <p:spPr>
            <a:xfrm>
              <a:off x="11640737" y="5227726"/>
              <a:ext cx="759576" cy="592341"/>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a:solidFill>
                    <a:schemeClr val="bg1"/>
                  </a:solidFill>
                </a:rPr>
                <a:t>180</a:t>
              </a:r>
            </a:p>
            <a:p>
              <a:pPr algn="ctr"/>
              <a:r>
                <a:rPr lang="en-GB" sz="600">
                  <a:solidFill>
                    <a:schemeClr val="bg1"/>
                  </a:solidFill>
                </a:rPr>
                <a:t>151</a:t>
              </a:r>
            </a:p>
            <a:p>
              <a:pPr algn="ctr"/>
              <a:r>
                <a:rPr lang="en-GB" sz="600">
                  <a:solidFill>
                    <a:schemeClr val="bg1"/>
                  </a:solidFill>
                </a:rPr>
                <a:t>255</a:t>
              </a:r>
            </a:p>
          </p:txBody>
        </p:sp>
        <p:sp>
          <p:nvSpPr>
            <p:cNvPr id="112" name="Rectangle 111">
              <a:extLst>
                <a:ext uri="{FF2B5EF4-FFF2-40B4-BE49-F238E27FC236}">
                  <a16:creationId xmlns:a16="http://schemas.microsoft.com/office/drawing/2014/main" id="{3123BFF0-C9BC-4A9F-8C1A-6677CDC1F631}"/>
                </a:ext>
              </a:extLst>
            </p:cNvPr>
            <p:cNvSpPr/>
            <p:nvPr userDrawn="1"/>
          </p:nvSpPr>
          <p:spPr>
            <a:xfrm>
              <a:off x="8821942" y="6015678"/>
              <a:ext cx="759576" cy="592341"/>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a:solidFill>
                    <a:schemeClr val="bg1"/>
                  </a:solidFill>
                </a:rPr>
                <a:t>253</a:t>
              </a:r>
            </a:p>
            <a:p>
              <a:pPr algn="ctr"/>
              <a:r>
                <a:rPr lang="en-GB" sz="600">
                  <a:solidFill>
                    <a:schemeClr val="bg1"/>
                  </a:solidFill>
                </a:rPr>
                <a:t>52</a:t>
              </a:r>
            </a:p>
            <a:p>
              <a:pPr algn="ctr"/>
              <a:r>
                <a:rPr lang="en-GB" sz="600">
                  <a:solidFill>
                    <a:schemeClr val="bg1"/>
                  </a:solidFill>
                </a:rPr>
                <a:t>156</a:t>
              </a:r>
            </a:p>
          </p:txBody>
        </p:sp>
        <p:sp>
          <p:nvSpPr>
            <p:cNvPr id="113" name="Rectangle 112">
              <a:extLst>
                <a:ext uri="{FF2B5EF4-FFF2-40B4-BE49-F238E27FC236}">
                  <a16:creationId xmlns:a16="http://schemas.microsoft.com/office/drawing/2014/main" id="{2B91896C-FA19-4C29-A6A4-8285D7F3418C}"/>
                </a:ext>
              </a:extLst>
            </p:cNvPr>
            <p:cNvSpPr/>
            <p:nvPr userDrawn="1"/>
          </p:nvSpPr>
          <p:spPr>
            <a:xfrm>
              <a:off x="10701139" y="5227726"/>
              <a:ext cx="759576" cy="59234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a:solidFill>
                    <a:schemeClr val="bg1"/>
                  </a:solidFill>
                </a:rPr>
                <a:t>114</a:t>
              </a:r>
            </a:p>
            <a:p>
              <a:pPr algn="ctr"/>
              <a:r>
                <a:rPr lang="en-GB" sz="600">
                  <a:solidFill>
                    <a:schemeClr val="bg1"/>
                  </a:solidFill>
                </a:rPr>
                <a:t>19</a:t>
              </a:r>
            </a:p>
            <a:p>
              <a:pPr algn="ctr"/>
              <a:r>
                <a:rPr lang="en-GB" sz="600">
                  <a:solidFill>
                    <a:schemeClr val="bg1"/>
                  </a:solidFill>
                </a:rPr>
                <a:t>234</a:t>
              </a:r>
            </a:p>
          </p:txBody>
        </p:sp>
        <p:sp>
          <p:nvSpPr>
            <p:cNvPr id="114" name="Rectangle 113">
              <a:extLst>
                <a:ext uri="{FF2B5EF4-FFF2-40B4-BE49-F238E27FC236}">
                  <a16:creationId xmlns:a16="http://schemas.microsoft.com/office/drawing/2014/main" id="{48E4376B-58CB-4B0E-AB7F-3AF61E7659F9}"/>
                </a:ext>
              </a:extLst>
            </p:cNvPr>
            <p:cNvSpPr/>
            <p:nvPr userDrawn="1"/>
          </p:nvSpPr>
          <p:spPr>
            <a:xfrm>
              <a:off x="9761541" y="6015678"/>
              <a:ext cx="759576" cy="59234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a:solidFill>
                    <a:schemeClr val="bg1"/>
                  </a:solidFill>
                </a:rPr>
                <a:t>255</a:t>
              </a:r>
            </a:p>
            <a:p>
              <a:pPr algn="ctr"/>
              <a:r>
                <a:rPr lang="en-GB" sz="600">
                  <a:solidFill>
                    <a:schemeClr val="bg1"/>
                  </a:solidFill>
                </a:rPr>
                <a:t>163</a:t>
              </a:r>
            </a:p>
            <a:p>
              <a:pPr algn="ctr"/>
              <a:r>
                <a:rPr lang="en-GB" sz="600">
                  <a:solidFill>
                    <a:schemeClr val="bg1"/>
                  </a:solidFill>
                </a:rPr>
                <a:t>218</a:t>
              </a:r>
            </a:p>
          </p:txBody>
        </p:sp>
        <p:sp>
          <p:nvSpPr>
            <p:cNvPr id="115" name="Rectangle 114">
              <a:extLst>
                <a:ext uri="{FF2B5EF4-FFF2-40B4-BE49-F238E27FC236}">
                  <a16:creationId xmlns:a16="http://schemas.microsoft.com/office/drawing/2014/main" id="{6CCBC42E-797C-4CB6-8C59-2D6FCDDB1F33}"/>
                </a:ext>
              </a:extLst>
            </p:cNvPr>
            <p:cNvSpPr/>
            <p:nvPr userDrawn="1"/>
          </p:nvSpPr>
          <p:spPr>
            <a:xfrm>
              <a:off x="6942744" y="6015678"/>
              <a:ext cx="759576" cy="592341"/>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a:solidFill>
                    <a:schemeClr val="bg1"/>
                  </a:solidFill>
                </a:rPr>
                <a:t>0</a:t>
              </a:r>
            </a:p>
            <a:p>
              <a:pPr algn="ctr"/>
              <a:r>
                <a:rPr lang="en-GB" sz="600">
                  <a:solidFill>
                    <a:schemeClr val="bg1"/>
                  </a:solidFill>
                </a:rPr>
                <a:t>192</a:t>
              </a:r>
            </a:p>
            <a:p>
              <a:pPr algn="ctr"/>
              <a:r>
                <a:rPr lang="en-GB" sz="600">
                  <a:solidFill>
                    <a:schemeClr val="bg1"/>
                  </a:solidFill>
                </a:rPr>
                <a:t>174</a:t>
              </a:r>
            </a:p>
          </p:txBody>
        </p:sp>
        <p:sp>
          <p:nvSpPr>
            <p:cNvPr id="116" name="Rectangle 115">
              <a:extLst>
                <a:ext uri="{FF2B5EF4-FFF2-40B4-BE49-F238E27FC236}">
                  <a16:creationId xmlns:a16="http://schemas.microsoft.com/office/drawing/2014/main" id="{691DA2AF-1629-48DB-9571-C0A4059F3B38}"/>
                </a:ext>
              </a:extLst>
            </p:cNvPr>
            <p:cNvSpPr/>
            <p:nvPr userDrawn="1"/>
          </p:nvSpPr>
          <p:spPr>
            <a:xfrm>
              <a:off x="12580336" y="6015678"/>
              <a:ext cx="759576" cy="592341"/>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a:solidFill>
                    <a:sysClr val="windowText" lastClr="000000"/>
                  </a:solidFill>
                </a:rPr>
                <a:t>99</a:t>
              </a:r>
            </a:p>
            <a:p>
              <a:pPr algn="ctr"/>
              <a:r>
                <a:rPr lang="en-GB" sz="600">
                  <a:solidFill>
                    <a:sysClr val="windowText" lastClr="000000"/>
                  </a:solidFill>
                </a:rPr>
                <a:t>235</a:t>
              </a:r>
            </a:p>
            <a:p>
              <a:pPr algn="ctr"/>
              <a:r>
                <a:rPr lang="en-GB" sz="600">
                  <a:solidFill>
                    <a:sysClr val="windowText" lastClr="000000"/>
                  </a:solidFill>
                </a:rPr>
                <a:t>218</a:t>
              </a:r>
            </a:p>
          </p:txBody>
        </p:sp>
        <p:sp>
          <p:nvSpPr>
            <p:cNvPr id="117" name="Rectangle 116">
              <a:extLst>
                <a:ext uri="{FF2B5EF4-FFF2-40B4-BE49-F238E27FC236}">
                  <a16:creationId xmlns:a16="http://schemas.microsoft.com/office/drawing/2014/main" id="{7004D9F3-522B-4798-8584-5DAEBCA82D69}"/>
                </a:ext>
              </a:extLst>
            </p:cNvPr>
            <p:cNvSpPr/>
            <p:nvPr userDrawn="1"/>
          </p:nvSpPr>
          <p:spPr>
            <a:xfrm>
              <a:off x="7882343" y="5227726"/>
              <a:ext cx="759576" cy="592341"/>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a:solidFill>
                    <a:schemeClr val="bg1"/>
                  </a:solidFill>
                </a:rPr>
                <a:t>0</a:t>
              </a:r>
            </a:p>
            <a:p>
              <a:pPr algn="ctr"/>
              <a:r>
                <a:rPr lang="en-GB" sz="600">
                  <a:solidFill>
                    <a:schemeClr val="bg1"/>
                  </a:solidFill>
                </a:rPr>
                <a:t>184</a:t>
              </a:r>
            </a:p>
            <a:p>
              <a:pPr algn="ctr"/>
              <a:r>
                <a:rPr lang="en-GB" sz="600">
                  <a:solidFill>
                    <a:schemeClr val="bg1"/>
                  </a:solidFill>
                </a:rPr>
                <a:t>245</a:t>
              </a:r>
            </a:p>
          </p:txBody>
        </p:sp>
        <p:sp>
          <p:nvSpPr>
            <p:cNvPr id="118" name="Rectangle 117">
              <a:extLst>
                <a:ext uri="{FF2B5EF4-FFF2-40B4-BE49-F238E27FC236}">
                  <a16:creationId xmlns:a16="http://schemas.microsoft.com/office/drawing/2014/main" id="{DDFAE922-1756-4DBB-9867-8AF985CB3C58}"/>
                </a:ext>
              </a:extLst>
            </p:cNvPr>
            <p:cNvSpPr/>
            <p:nvPr userDrawn="1"/>
          </p:nvSpPr>
          <p:spPr>
            <a:xfrm>
              <a:off x="11640737" y="6015678"/>
              <a:ext cx="759576" cy="592341"/>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a:solidFill>
                    <a:schemeClr val="bg1"/>
                  </a:solidFill>
                </a:rPr>
                <a:t>81</a:t>
              </a:r>
            </a:p>
            <a:p>
              <a:pPr algn="ctr"/>
              <a:r>
                <a:rPr lang="en-GB" sz="600">
                  <a:solidFill>
                    <a:schemeClr val="bg1"/>
                  </a:solidFill>
                </a:rPr>
                <a:t>13</a:t>
              </a:r>
            </a:p>
            <a:p>
              <a:pPr algn="ctr"/>
              <a:r>
                <a:rPr lang="en-GB" sz="600">
                  <a:solidFill>
                    <a:schemeClr val="bg1"/>
                  </a:solidFill>
                </a:rPr>
                <a:t>188</a:t>
              </a:r>
            </a:p>
          </p:txBody>
        </p:sp>
        <p:sp>
          <p:nvSpPr>
            <p:cNvPr id="119" name="Rectangle 118">
              <a:extLst>
                <a:ext uri="{FF2B5EF4-FFF2-40B4-BE49-F238E27FC236}">
                  <a16:creationId xmlns:a16="http://schemas.microsoft.com/office/drawing/2014/main" id="{88FF5845-C594-4FAB-AA8F-EA33A333B321}"/>
                </a:ext>
              </a:extLst>
            </p:cNvPr>
            <p:cNvSpPr/>
            <p:nvPr userDrawn="1"/>
          </p:nvSpPr>
          <p:spPr>
            <a:xfrm>
              <a:off x="12580336" y="5227726"/>
              <a:ext cx="759576" cy="592341"/>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a:solidFill>
                    <a:schemeClr val="bg1"/>
                  </a:solidFill>
                </a:rPr>
                <a:t>9</a:t>
              </a:r>
            </a:p>
            <a:p>
              <a:pPr algn="ctr"/>
              <a:r>
                <a:rPr lang="en-GB" sz="600">
                  <a:solidFill>
                    <a:schemeClr val="bg1"/>
                  </a:solidFill>
                </a:rPr>
                <a:t>142</a:t>
              </a:r>
            </a:p>
            <a:p>
              <a:pPr algn="ctr"/>
              <a:r>
                <a:rPr lang="en-GB" sz="600">
                  <a:solidFill>
                    <a:schemeClr val="bg1"/>
                  </a:solidFill>
                </a:rPr>
                <a:t>126</a:t>
              </a:r>
            </a:p>
          </p:txBody>
        </p:sp>
        <p:sp>
          <p:nvSpPr>
            <p:cNvPr id="120" name="Rectangle 119">
              <a:extLst>
                <a:ext uri="{FF2B5EF4-FFF2-40B4-BE49-F238E27FC236}">
                  <a16:creationId xmlns:a16="http://schemas.microsoft.com/office/drawing/2014/main" id="{BDF8DBD9-3426-4B1A-A0E8-1F5F3DA02FE2}"/>
                </a:ext>
              </a:extLst>
            </p:cNvPr>
            <p:cNvSpPr/>
            <p:nvPr userDrawn="1"/>
          </p:nvSpPr>
          <p:spPr>
            <a:xfrm>
              <a:off x="10701139" y="6015678"/>
              <a:ext cx="759576" cy="59234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a:solidFill>
                    <a:schemeClr val="bg1"/>
                  </a:solidFill>
                </a:rPr>
                <a:t>102</a:t>
              </a:r>
            </a:p>
            <a:p>
              <a:pPr algn="ctr"/>
              <a:r>
                <a:rPr lang="en-GB" sz="600">
                  <a:solidFill>
                    <a:schemeClr val="bg1"/>
                  </a:solidFill>
                </a:rPr>
                <a:t>102</a:t>
              </a:r>
            </a:p>
            <a:p>
              <a:pPr algn="ctr"/>
              <a:r>
                <a:rPr lang="en-GB" sz="600">
                  <a:solidFill>
                    <a:schemeClr val="bg1"/>
                  </a:solidFill>
                </a:rPr>
                <a:t>102</a:t>
              </a:r>
            </a:p>
          </p:txBody>
        </p:sp>
        <p:sp>
          <p:nvSpPr>
            <p:cNvPr id="121" name="Rectangle 120">
              <a:extLst>
                <a:ext uri="{FF2B5EF4-FFF2-40B4-BE49-F238E27FC236}">
                  <a16:creationId xmlns:a16="http://schemas.microsoft.com/office/drawing/2014/main" id="{7F2702EE-4E6E-4980-B5D2-9FC76A136BA8}"/>
                </a:ext>
              </a:extLst>
            </p:cNvPr>
            <p:cNvSpPr/>
            <p:nvPr userDrawn="1"/>
          </p:nvSpPr>
          <p:spPr>
            <a:xfrm>
              <a:off x="7882343" y="6015678"/>
              <a:ext cx="759576" cy="592341"/>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600">
                  <a:solidFill>
                    <a:schemeClr val="bg1"/>
                  </a:solidFill>
                </a:rPr>
                <a:t>171</a:t>
              </a:r>
            </a:p>
            <a:p>
              <a:pPr algn="ctr"/>
              <a:r>
                <a:rPr lang="en-GB" sz="600">
                  <a:solidFill>
                    <a:schemeClr val="bg1"/>
                  </a:solidFill>
                </a:rPr>
                <a:t>13</a:t>
              </a:r>
            </a:p>
            <a:p>
              <a:pPr algn="ctr"/>
              <a:r>
                <a:rPr lang="en-GB" sz="600">
                  <a:solidFill>
                    <a:schemeClr val="bg1"/>
                  </a:solidFill>
                </a:rPr>
                <a:t>130</a:t>
              </a:r>
            </a:p>
          </p:txBody>
        </p:sp>
      </p:grpSp>
    </p:spTree>
    <p:extLst>
      <p:ext uri="{BB962C8B-B14F-4D97-AF65-F5344CB8AC3E}">
        <p14:creationId xmlns:p14="http://schemas.microsoft.com/office/powerpoint/2010/main" val="453414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1881FE-F51A-491A-9C27-F63BE5A5CB4B}"/>
              </a:ext>
            </a:extLst>
          </p:cNvPr>
          <p:cNvSpPr>
            <a:spLocks noGrp="1"/>
          </p:cNvSpPr>
          <p:nvPr>
            <p:ph type="ctrTitle" hasCustomPrompt="1"/>
          </p:nvPr>
        </p:nvSpPr>
        <p:spPr>
          <a:xfrm>
            <a:off x="749300" y="1263838"/>
            <a:ext cx="3940539" cy="3022538"/>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31292E31-1E73-44F3-ABE3-7D4DCAA2A04E}"/>
              </a:ext>
            </a:extLst>
          </p:cNvPr>
          <p:cNvSpPr>
            <a:spLocks noGrp="1"/>
          </p:cNvSpPr>
          <p:nvPr>
            <p:ph type="body" sz="quarter" idx="11"/>
          </p:nvPr>
        </p:nvSpPr>
        <p:spPr>
          <a:xfrm>
            <a:off x="749300" y="4881887"/>
            <a:ext cx="394053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gli stili del testo dello schema</a:t>
            </a:r>
          </a:p>
          <a:p>
            <a:pPr lvl="1"/>
            <a:r>
              <a:rPr lang="it-IT"/>
              <a:t>Secondo livello</a:t>
            </a:r>
          </a:p>
        </p:txBody>
      </p:sp>
      <p:sp>
        <p:nvSpPr>
          <p:cNvPr id="3" name="Picture Placeholder 2">
            <a:extLst>
              <a:ext uri="{FF2B5EF4-FFF2-40B4-BE49-F238E27FC236}">
                <a16:creationId xmlns:a16="http://schemas.microsoft.com/office/drawing/2014/main" id="{9BFF24A9-461A-47E9-B0F9-09BFAA4914B9}"/>
              </a:ext>
            </a:extLst>
          </p:cNvPr>
          <p:cNvSpPr>
            <a:spLocks noGrp="1"/>
          </p:cNvSpPr>
          <p:nvPr>
            <p:ph type="pic" sz="quarter" idx="12"/>
          </p:nvPr>
        </p:nvSpPr>
        <p:spPr>
          <a:xfrm>
            <a:off x="5320264" y="1263839"/>
            <a:ext cx="3077611" cy="4428048"/>
          </a:xfrm>
          <a:solidFill>
            <a:schemeClr val="accent2"/>
          </a:solidFill>
        </p:spPr>
        <p:txBody>
          <a:bodyPr vert="horz" lIns="0" tIns="0" rIns="0" bIns="0" rtlCol="0" anchor="ctr" anchorCtr="0">
            <a:noAutofit/>
          </a:bodyPr>
          <a:lstStyle>
            <a:lvl1pPr>
              <a:defRPr lang="en-US" b="0">
                <a:solidFill>
                  <a:schemeClr val="bg1"/>
                </a:solidFill>
              </a:defRPr>
            </a:lvl1pPr>
          </a:lstStyle>
          <a:p>
            <a:pPr lvl="0" algn="ctr"/>
            <a:r>
              <a:rPr lang="it-IT"/>
              <a:t>Fare clic sull'icona per inserire un'immagine</a:t>
            </a:r>
            <a:endParaRPr lang="en-US"/>
          </a:p>
        </p:txBody>
      </p:sp>
      <p:pic>
        <p:nvPicPr>
          <p:cNvPr id="7" name="Graphic 6">
            <a:extLst>
              <a:ext uri="{FF2B5EF4-FFF2-40B4-BE49-F238E27FC236}">
                <a16:creationId xmlns:a16="http://schemas.microsoft.com/office/drawing/2014/main" id="{4E44907E-8D0D-4F59-8361-80E6BF8CFF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300" y="313438"/>
            <a:ext cx="786440" cy="316800"/>
          </a:xfrm>
          <a:prstGeom prst="rect">
            <a:avLst/>
          </a:prstGeom>
        </p:spPr>
      </p:pic>
    </p:spTree>
    <p:extLst>
      <p:ext uri="{BB962C8B-B14F-4D97-AF65-F5344CB8AC3E}">
        <p14:creationId xmlns:p14="http://schemas.microsoft.com/office/powerpoint/2010/main" val="39987631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07685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Vuota">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a:xfrm>
            <a:off x="0" y="0"/>
            <a:ext cx="0" cy="0"/>
          </a:xfrm>
          <a:prstGeom prst="rect">
            <a:avLst/>
          </a:prstGeom>
        </p:spPr>
        <p:txBody>
          <a:bodyPr/>
          <a:lstStyle>
            <a:lvl1pPr>
              <a:defRPr sz="100">
                <a:solidFill>
                  <a:srgbClr val="FFFFFF"/>
                </a:solidFill>
              </a:defRPr>
            </a:lvl1pPr>
          </a:lstStyle>
          <a:p>
            <a:fld id="{0CC1079A-CDF0-4A88-9121-079C032592B0}" type="slidenum">
              <a:rPr lang="it-IT" smtClean="0"/>
              <a:t>‹N›</a:t>
            </a:fld>
            <a:endParaRPr lang="it-IT"/>
          </a:p>
        </p:txBody>
      </p:sp>
    </p:spTree>
    <p:extLst>
      <p:ext uri="{BB962C8B-B14F-4D97-AF65-F5344CB8AC3E}">
        <p14:creationId xmlns:p14="http://schemas.microsoft.com/office/powerpoint/2010/main" val="4288027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10867071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tags" Target="../tags/tag2.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image" Target="../media/image10.em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oleObject" Target="../embeddings/oleObject1.bin"/><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8" Type="http://schemas.openxmlformats.org/officeDocument/2006/relationships/slideLayout" Target="../slideLayouts/slideLayout52.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2400" y="432000"/>
            <a:ext cx="7639200" cy="518400"/>
          </a:xfrm>
          <a:prstGeom prst="rect">
            <a:avLst/>
          </a:prstGeom>
        </p:spPr>
        <p:txBody>
          <a:bodyPr vert="horz" lIns="0" tIns="0" rIns="0" bIns="0" rtlCol="0" anchor="t" anchorCtr="0">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52400" y="1209600"/>
            <a:ext cx="7639200" cy="4582800"/>
          </a:xfrm>
          <a:prstGeom prst="rect">
            <a:avLst/>
          </a:prstGeom>
        </p:spPr>
        <p:txBody>
          <a:bodyPr vert="horz" lIns="0" tIns="0" rIns="0" bIns="0" rtlCol="0" anchor="t" anchorCtr="0">
            <a:no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14" name="Shape 8">
            <a:extLst>
              <a:ext uri="{FF2B5EF4-FFF2-40B4-BE49-F238E27FC236}">
                <a16:creationId xmlns:a16="http://schemas.microsoft.com/office/drawing/2014/main" id="{49038050-C854-46F6-8E6F-B003422A02A9}"/>
              </a:ext>
            </a:extLst>
          </p:cNvPr>
          <p:cNvSpPr txBox="1">
            <a:spLocks/>
          </p:cNvSpPr>
          <p:nvPr userDrawn="1"/>
        </p:nvSpPr>
        <p:spPr>
          <a:xfrm>
            <a:off x="8149114" y="6331812"/>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‹N›</a:t>
            </a:fld>
            <a:endParaRPr lang="en-GB" sz="1000" dirty="0">
              <a:solidFill>
                <a:schemeClr val="accent2"/>
              </a:solidFill>
              <a:latin typeface="+mn-lt"/>
              <a:ea typeface="Arial"/>
              <a:cs typeface="Arial" panose="020B0604020202020204" pitchFamily="34" charset="0"/>
            </a:endParaRPr>
          </a:p>
        </p:txBody>
      </p:sp>
      <p:sp>
        <p:nvSpPr>
          <p:cNvPr id="16" name="TextBox 15">
            <a:extLst>
              <a:ext uri="{FF2B5EF4-FFF2-40B4-BE49-F238E27FC236}">
                <a16:creationId xmlns:a16="http://schemas.microsoft.com/office/drawing/2014/main" id="{4ABE6972-29AD-4EC9-9442-E9E76AE70905}"/>
              </a:ext>
              <a:ext uri="{C183D7F6-B498-43B3-948B-1728B52AA6E4}">
                <adec:decorative xmlns:adec="http://schemas.microsoft.com/office/drawing/2017/decorative" val="1"/>
              </a:ext>
            </a:extLst>
          </p:cNvPr>
          <p:cNvSpPr txBox="1"/>
          <p:nvPr userDrawn="1"/>
        </p:nvSpPr>
        <p:spPr>
          <a:xfrm>
            <a:off x="1536436" y="6314185"/>
            <a:ext cx="45659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600" kern="1200" noProof="0" dirty="0">
                <a:solidFill>
                  <a:schemeClr val="bg1">
                    <a:lumMod val="65000"/>
                  </a:schemeClr>
                </a:solidFill>
                <a:latin typeface="+mn-lt"/>
                <a:ea typeface="+mn-ea"/>
                <a:cs typeface="+mn-cs"/>
              </a:rPr>
              <a:t>© 2023 Studio Associato - Consulenza legale e tributaria è una società per azioni di diritto italiano e fa parte del network KPMG di entità indipendenti affiliate a KPMG International Limited, società di diritto inglese. Tutti i diritti riservati.</a:t>
            </a:r>
          </a:p>
        </p:txBody>
      </p:sp>
      <p:cxnSp>
        <p:nvCxnSpPr>
          <p:cNvPr id="17" name="Straight Connector 16">
            <a:extLst>
              <a:ext uri="{FF2B5EF4-FFF2-40B4-BE49-F238E27FC236}">
                <a16:creationId xmlns:a16="http://schemas.microsoft.com/office/drawing/2014/main" id="{C3F1EDA1-4D51-4550-AE58-8E208765C41D}"/>
              </a:ext>
            </a:extLst>
          </p:cNvPr>
          <p:cNvCxnSpPr/>
          <p:nvPr userDrawn="1"/>
        </p:nvCxnSpPr>
        <p:spPr>
          <a:xfrm>
            <a:off x="8131055" y="6331812"/>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E5C4BD39-7187-4137-978A-5EC828C05927}"/>
              </a:ext>
            </a:extLst>
          </p:cNvPr>
          <p:cNvPicPr>
            <a:picLocks noChangeAspect="1"/>
          </p:cNvPicPr>
          <p:nvPr userDrawn="1"/>
        </p:nvPicPr>
        <p:blipFill>
          <a:blip r:embed="rId46">
            <a:extLst>
              <a:ext uri="{96DAC541-7B7A-43D3-8B79-37D633B846F1}">
                <asvg:svgBlip xmlns:asvg="http://schemas.microsoft.com/office/drawing/2016/SVG/main" r:embed="rId47"/>
              </a:ext>
            </a:extLst>
          </a:blip>
          <a:stretch>
            <a:fillRect/>
          </a:stretch>
        </p:blipFill>
        <p:spPr>
          <a:xfrm>
            <a:off x="747238" y="6320118"/>
            <a:ext cx="428967" cy="172800"/>
          </a:xfrm>
          <a:prstGeom prst="rect">
            <a:avLst/>
          </a:prstGeom>
        </p:spPr>
      </p:pic>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4" r:id="rId4"/>
    <p:sldLayoutId id="2147483715" r:id="rId5"/>
    <p:sldLayoutId id="2147483716" r:id="rId6"/>
    <p:sldLayoutId id="2147483717" r:id="rId7"/>
    <p:sldLayoutId id="2147483718" r:id="rId8"/>
    <p:sldLayoutId id="2147483666" r:id="rId9"/>
    <p:sldLayoutId id="2147483719" r:id="rId10"/>
    <p:sldLayoutId id="2147483664" r:id="rId11"/>
    <p:sldLayoutId id="2147483720" r:id="rId12"/>
    <p:sldLayoutId id="2147483722" r:id="rId13"/>
    <p:sldLayoutId id="2147483723" r:id="rId14"/>
    <p:sldLayoutId id="2147483689" r:id="rId15"/>
    <p:sldLayoutId id="2147483721" r:id="rId16"/>
    <p:sldLayoutId id="2147483690" r:id="rId17"/>
    <p:sldLayoutId id="2147483692" r:id="rId18"/>
    <p:sldLayoutId id="2147483691" r:id="rId19"/>
    <p:sldLayoutId id="2147483693" r:id="rId20"/>
    <p:sldLayoutId id="2147483724" r:id="rId21"/>
    <p:sldLayoutId id="2147483701" r:id="rId22"/>
    <p:sldLayoutId id="2147483725" r:id="rId23"/>
    <p:sldLayoutId id="2147483727" r:id="rId24"/>
    <p:sldLayoutId id="2147483697" r:id="rId25"/>
    <p:sldLayoutId id="2147483726" r:id="rId26"/>
    <p:sldLayoutId id="2147483703" r:id="rId27"/>
    <p:sldLayoutId id="2147483699" r:id="rId28"/>
    <p:sldLayoutId id="2147483700" r:id="rId29"/>
    <p:sldLayoutId id="2147483728" r:id="rId30"/>
    <p:sldLayoutId id="2147483682" r:id="rId31"/>
    <p:sldLayoutId id="2147483729" r:id="rId32"/>
    <p:sldLayoutId id="2147483730" r:id="rId33"/>
    <p:sldLayoutId id="2147483731" r:id="rId34"/>
    <p:sldLayoutId id="2147483667" r:id="rId35"/>
    <p:sldLayoutId id="2147483732" r:id="rId36"/>
    <p:sldLayoutId id="2147483702" r:id="rId37"/>
    <p:sldLayoutId id="2147483733" r:id="rId38"/>
    <p:sldLayoutId id="2147483735" r:id="rId39"/>
    <p:sldLayoutId id="2147483736" r:id="rId40"/>
    <p:sldLayoutId id="2147483738" r:id="rId41"/>
    <p:sldLayoutId id="2147483739" r:id="rId42"/>
    <p:sldLayoutId id="2147483740" r:id="rId43"/>
    <p:sldLayoutId id="2147483741" r:id="rId44"/>
  </p:sldLayoutIdLst>
  <p:txStyles>
    <p:titleStyle>
      <a:lvl1pPr algn="l" defTabSz="914400" rtl="0" eaLnBrk="1" latinLnBrk="0" hangingPunct="1">
        <a:lnSpc>
          <a:spcPct val="7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userDrawn="1">
          <p15:clr>
            <a:srgbClr val="F26B43"/>
          </p15:clr>
        </p15:guide>
        <p15:guide id="2" pos="470" userDrawn="1">
          <p15:clr>
            <a:srgbClr val="F26B43"/>
          </p15:clr>
        </p15:guide>
        <p15:guide id="3" pos="5291" userDrawn="1">
          <p15:clr>
            <a:srgbClr val="F26B43"/>
          </p15:clr>
        </p15:guide>
        <p15:guide id="4" orient="horz" pos="76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3F6D24C-5908-4D9A-A575-E4AD331F4124}"/>
              </a:ext>
            </a:extLst>
          </p:cNvPr>
          <p:cNvGraphicFramePr>
            <a:graphicFrameLocks noChangeAspect="1"/>
          </p:cNvGraphicFramePr>
          <p:nvPr userDrawn="1">
            <p:custDataLst>
              <p:tags r:id="rId39"/>
            </p:custDataLst>
            <p:extLst>
              <p:ext uri="{D42A27DB-BD31-4B8C-83A1-F6EECF244321}">
                <p14:modId xmlns:p14="http://schemas.microsoft.com/office/powerpoint/2010/main" val="1156762256"/>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40" imgW="395" imgH="394" progId="TCLayout.ActiveDocument.1">
                  <p:embed/>
                </p:oleObj>
              </mc:Choice>
              <mc:Fallback>
                <p:oleObj name="think-cell Slide" r:id="rId40" imgW="395" imgH="394" progId="TCLayout.ActiveDocument.1">
                  <p:embed/>
                  <p:pic>
                    <p:nvPicPr>
                      <p:cNvPr id="6" name="Object 5" hidden="1">
                        <a:extLst>
                          <a:ext uri="{FF2B5EF4-FFF2-40B4-BE49-F238E27FC236}">
                            <a16:creationId xmlns:a16="http://schemas.microsoft.com/office/drawing/2014/main" id="{83F6D24C-5908-4D9A-A575-E4AD331F4124}"/>
                          </a:ext>
                        </a:extLst>
                      </p:cNvPr>
                      <p:cNvPicPr/>
                      <p:nvPr/>
                    </p:nvPicPr>
                    <p:blipFill>
                      <a:blip r:embed="rId41"/>
                      <a:stretch>
                        <a:fillRect/>
                      </a:stretch>
                    </p:blipFill>
                    <p:spPr>
                      <a:xfrm>
                        <a:off x="1191" y="1588"/>
                        <a:ext cx="1191" cy="1588"/>
                      </a:xfrm>
                      <a:prstGeom prst="rect">
                        <a:avLst/>
                      </a:prstGeom>
                    </p:spPr>
                  </p:pic>
                </p:oleObj>
              </mc:Fallback>
            </mc:AlternateContent>
          </a:graphicData>
        </a:graphic>
      </p:graphicFrame>
      <p:sp>
        <p:nvSpPr>
          <p:cNvPr id="2" name="Title Placeholder 1"/>
          <p:cNvSpPr>
            <a:spLocks noGrp="1"/>
          </p:cNvSpPr>
          <p:nvPr>
            <p:ph type="title"/>
          </p:nvPr>
        </p:nvSpPr>
        <p:spPr>
          <a:xfrm>
            <a:off x="746523" y="431800"/>
            <a:ext cx="7653338" cy="533400"/>
          </a:xfrm>
          <a:prstGeom prst="rect">
            <a:avLst/>
          </a:prstGeom>
        </p:spPr>
        <p:txBody>
          <a:bodyPr vert="horz" lIns="0" tIns="0" rIns="0" bIns="0" rtlCol="0" anchor="t" anchorCtr="0">
            <a:noAutofit/>
          </a:bodyPr>
          <a:lstStyle/>
          <a:p>
            <a:r>
              <a:rPr lang="it-IT"/>
              <a:t>Fare clic per modificare lo stile del titolo dello schema</a:t>
            </a:r>
            <a:endParaRPr lang="en-GB"/>
          </a:p>
        </p:txBody>
      </p:sp>
      <p:sp>
        <p:nvSpPr>
          <p:cNvPr id="3" name="Text Placeholder 2"/>
          <p:cNvSpPr>
            <a:spLocks noGrp="1"/>
          </p:cNvSpPr>
          <p:nvPr>
            <p:ph type="body" idx="1"/>
          </p:nvPr>
        </p:nvSpPr>
        <p:spPr>
          <a:xfrm>
            <a:off x="746522" y="1330325"/>
            <a:ext cx="7650512" cy="4546600"/>
          </a:xfrm>
          <a:prstGeom prst="rect">
            <a:avLst/>
          </a:prstGeom>
        </p:spPr>
        <p:txBody>
          <a:bodyPr vert="horz" lIns="0" tIns="0" rIns="0" bIns="0" rtlCol="0" anchor="t" anchorCtr="0">
            <a:no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29" name="Shape 8"/>
          <p:cNvSpPr txBox="1">
            <a:spLocks/>
          </p:cNvSpPr>
          <p:nvPr userDrawn="1"/>
        </p:nvSpPr>
        <p:spPr>
          <a:xfrm>
            <a:off x="8209955" y="6266997"/>
            <a:ext cx="18186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750" smtClean="0">
                <a:solidFill>
                  <a:schemeClr val="accent2"/>
                </a:solidFill>
                <a:latin typeface="+mn-lt"/>
                <a:ea typeface="Arial"/>
                <a:cs typeface="Arial" panose="020B0604020202020204" pitchFamily="34" charset="0"/>
              </a:rPr>
              <a:pPr algn="r"/>
              <a:t>‹N›</a:t>
            </a:fld>
            <a:endParaRPr lang="en-GB" sz="750">
              <a:solidFill>
                <a:schemeClr val="accent2"/>
              </a:solidFill>
              <a:latin typeface="+mn-lt"/>
              <a:ea typeface="Arial"/>
              <a:cs typeface="Arial" panose="020B0604020202020204" pitchFamily="34" charset="0"/>
            </a:endParaRPr>
          </a:p>
        </p:txBody>
      </p:sp>
      <p:sp>
        <p:nvSpPr>
          <p:cNvPr id="8" name="TextBox 7">
            <a:extLst>
              <a:ext uri="{C183D7F6-B498-43B3-948B-1728B52AA6E4}">
                <adec:decorative xmlns:adec="http://schemas.microsoft.com/office/drawing/2017/decorative" val="1"/>
              </a:ext>
            </a:extLst>
          </p:cNvPr>
          <p:cNvSpPr txBox="1"/>
          <p:nvPr userDrawn="1"/>
        </p:nvSpPr>
        <p:spPr>
          <a:xfrm>
            <a:off x="1414264" y="6266998"/>
            <a:ext cx="3467300" cy="13849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450" kern="1200" noProof="0">
                <a:solidFill>
                  <a:schemeClr val="bg1">
                    <a:lumMod val="65000"/>
                  </a:schemeClr>
                </a:solidFill>
                <a:latin typeface="+mn-lt"/>
                <a:ea typeface="+mn-ea"/>
                <a:cs typeface="+mn-cs"/>
              </a:rPr>
              <a:t>© 2023 KPMG S.p.A. è una società per azioni di diritto italiano e fa parte del network KPMG di entità indipendenti affiliate a KPMG International Limited, società di diritto inglese. Tutti i diritti riservati.</a:t>
            </a:r>
          </a:p>
        </p:txBody>
      </p:sp>
      <p:cxnSp>
        <p:nvCxnSpPr>
          <p:cNvPr id="17" name="Straight Connector 16">
            <a:extLst>
              <a:ext uri="{FF2B5EF4-FFF2-40B4-BE49-F238E27FC236}">
                <a16:creationId xmlns:a16="http://schemas.microsoft.com/office/drawing/2014/main" id="{F024B3B3-3138-44BB-8DDD-6BDCEF24DEDC}"/>
              </a:ext>
            </a:extLst>
          </p:cNvPr>
          <p:cNvCxnSpPr/>
          <p:nvPr userDrawn="1"/>
        </p:nvCxnSpPr>
        <p:spPr>
          <a:xfrm>
            <a:off x="8196411" y="6266997"/>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Graphic 8">
            <a:extLst>
              <a:ext uri="{FF2B5EF4-FFF2-40B4-BE49-F238E27FC236}">
                <a16:creationId xmlns:a16="http://schemas.microsoft.com/office/drawing/2014/main" id="{9AC77B96-D96C-4FA2-858B-DEE0A3A7B7B6}"/>
              </a:ext>
            </a:extLst>
          </p:cNvPr>
          <p:cNvSpPr/>
          <p:nvPr/>
        </p:nvSpPr>
        <p:spPr>
          <a:xfrm>
            <a:off x="752400" y="6266996"/>
            <a:ext cx="363624"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tx2"/>
          </a:solidFill>
          <a:ln w="1683" cap="flat">
            <a:noFill/>
            <a:prstDash val="solid"/>
            <a:miter/>
          </a:ln>
        </p:spPr>
        <p:txBody>
          <a:bodyPr rtlCol="0" anchor="ctr"/>
          <a:lstStyle/>
          <a:p>
            <a:endParaRPr lang="en-GB" sz="1350"/>
          </a:p>
        </p:txBody>
      </p:sp>
    </p:spTree>
    <p:extLst>
      <p:ext uri="{BB962C8B-B14F-4D97-AF65-F5344CB8AC3E}">
        <p14:creationId xmlns:p14="http://schemas.microsoft.com/office/powerpoint/2010/main" val="240976063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 id="2147483781" r:id="rId37"/>
  </p:sldLayoutIdLst>
  <p:txStyles>
    <p:titleStyle>
      <a:lvl1pPr algn="l" defTabSz="685800" rtl="0" eaLnBrk="1" latinLnBrk="0" hangingPunct="1">
        <a:lnSpc>
          <a:spcPct val="70000"/>
        </a:lnSpc>
        <a:spcBef>
          <a:spcPct val="0"/>
        </a:spcBef>
        <a:buNone/>
        <a:defRPr sz="3300" kern="1200">
          <a:solidFill>
            <a:schemeClr val="accent2"/>
          </a:solidFill>
          <a:latin typeface="+mj-lt"/>
          <a:ea typeface="+mj-ea"/>
          <a:cs typeface="+mj-cs"/>
        </a:defRPr>
      </a:lvl1pPr>
    </p:titleStyle>
    <p:bodyStyle>
      <a:lvl1pPr marL="0" indent="0" algn="l" defTabSz="685800" rtl="0" eaLnBrk="1" latinLnBrk="0" hangingPunct="1">
        <a:lnSpc>
          <a:spcPct val="100000"/>
        </a:lnSpc>
        <a:spcBef>
          <a:spcPts val="0"/>
        </a:spcBef>
        <a:spcAft>
          <a:spcPts val="450"/>
        </a:spcAft>
        <a:buFontTx/>
        <a:buNone/>
        <a:defRPr sz="1200" b="1" kern="1200">
          <a:solidFill>
            <a:schemeClr val="accent2"/>
          </a:solidFill>
          <a:latin typeface="+mn-lt"/>
          <a:ea typeface="+mn-ea"/>
          <a:cs typeface="+mn-cs"/>
        </a:defRPr>
      </a:lvl1pPr>
      <a:lvl2pPr marL="0" indent="0" algn="l" defTabSz="685800" rtl="0" eaLnBrk="1" latinLnBrk="0" hangingPunct="1">
        <a:lnSpc>
          <a:spcPct val="100000"/>
        </a:lnSpc>
        <a:spcBef>
          <a:spcPts val="0"/>
        </a:spcBef>
        <a:spcAft>
          <a:spcPts val="450"/>
        </a:spcAft>
        <a:buFontTx/>
        <a:buNone/>
        <a:defRPr sz="1200" kern="1200">
          <a:solidFill>
            <a:schemeClr val="accent2"/>
          </a:solidFill>
          <a:latin typeface="+mn-lt"/>
          <a:ea typeface="+mn-ea"/>
          <a:cs typeface="+mn-cs"/>
        </a:defRPr>
      </a:lvl2pPr>
      <a:lvl3pPr marL="135731" indent="-135731" algn="l" defTabSz="685800" rtl="0" eaLnBrk="1" latinLnBrk="0" hangingPunct="1">
        <a:lnSpc>
          <a:spcPct val="100000"/>
        </a:lnSpc>
        <a:spcBef>
          <a:spcPts val="0"/>
        </a:spcBef>
        <a:spcAft>
          <a:spcPts val="450"/>
        </a:spcAft>
        <a:buClrTx/>
        <a:buFont typeface="Arial" panose="020B0604020202020204" pitchFamily="34" charset="0"/>
        <a:buChar char="•"/>
        <a:defRPr sz="1200" kern="1200">
          <a:solidFill>
            <a:schemeClr val="accent2"/>
          </a:solidFill>
          <a:latin typeface="+mn-lt"/>
          <a:ea typeface="+mn-ea"/>
          <a:cs typeface="+mn-cs"/>
        </a:defRPr>
      </a:lvl3pPr>
      <a:lvl4pPr marL="271463" indent="-135731" algn="l" defTabSz="685800" rtl="0" eaLnBrk="1" latinLnBrk="0" hangingPunct="1">
        <a:lnSpc>
          <a:spcPct val="100000"/>
        </a:lnSpc>
        <a:spcBef>
          <a:spcPts val="0"/>
        </a:spcBef>
        <a:spcAft>
          <a:spcPts val="450"/>
        </a:spcAft>
        <a:buClrTx/>
        <a:buFont typeface="Arial" panose="020B0604020202020204" pitchFamily="34" charset="0"/>
        <a:buChar char="-"/>
        <a:defRPr sz="1200" kern="1200">
          <a:solidFill>
            <a:schemeClr val="accent2"/>
          </a:solidFill>
          <a:latin typeface="+mn-lt"/>
          <a:ea typeface="+mn-ea"/>
          <a:cs typeface="+mn-cs"/>
        </a:defRPr>
      </a:lvl4pPr>
      <a:lvl5pPr marL="407194" indent="-135731" algn="l" defTabSz="685800" rtl="0" eaLnBrk="1" latinLnBrk="0" hangingPunct="1">
        <a:lnSpc>
          <a:spcPct val="100000"/>
        </a:lnSpc>
        <a:spcBef>
          <a:spcPts val="0"/>
        </a:spcBef>
        <a:spcAft>
          <a:spcPts val="450"/>
        </a:spcAft>
        <a:buClrTx/>
        <a:buFont typeface="Arial" panose="020B0604020202020204" pitchFamily="34" charset="0"/>
        <a:buChar char="•"/>
        <a:defRPr sz="1200" kern="1200" baseline="0">
          <a:solidFill>
            <a:schemeClr val="accent2"/>
          </a:solidFill>
          <a:latin typeface="+mn-lt"/>
          <a:ea typeface="+mn-ea"/>
          <a:cs typeface="+mn-cs"/>
        </a:defRPr>
      </a:lvl5pPr>
      <a:lvl6pPr marL="539354" indent="-135731" algn="l" defTabSz="685800" rtl="0" eaLnBrk="1" latinLnBrk="0" hangingPunct="1">
        <a:lnSpc>
          <a:spcPct val="100000"/>
        </a:lnSpc>
        <a:spcBef>
          <a:spcPts val="0"/>
        </a:spcBef>
        <a:spcAft>
          <a:spcPts val="450"/>
        </a:spcAft>
        <a:buClr>
          <a:schemeClr val="tx2"/>
        </a:buClr>
        <a:buFont typeface="Arial" panose="020B0604020202020204" pitchFamily="34" charset="0"/>
        <a:buChar char="-"/>
        <a:defRPr sz="1125" kern="1200">
          <a:solidFill>
            <a:schemeClr val="tx2"/>
          </a:solidFill>
          <a:latin typeface="+mn-lt"/>
          <a:ea typeface="+mn-ea"/>
          <a:cs typeface="+mn-cs"/>
        </a:defRPr>
      </a:lvl6pPr>
      <a:lvl7pPr marL="672704" indent="-133350" algn="l" defTabSz="685800" rtl="0" eaLnBrk="1" latinLnBrk="0" hangingPunct="1">
        <a:lnSpc>
          <a:spcPct val="100000"/>
        </a:lnSpc>
        <a:spcBef>
          <a:spcPts val="0"/>
        </a:spcBef>
        <a:spcAft>
          <a:spcPts val="450"/>
        </a:spcAft>
        <a:buClr>
          <a:schemeClr val="tx2"/>
        </a:buClr>
        <a:buFont typeface="Arial" panose="020B0604020202020204" pitchFamily="34" charset="0"/>
        <a:buChar char="•"/>
        <a:defRPr sz="1125" kern="1200">
          <a:solidFill>
            <a:schemeClr val="tx2"/>
          </a:solidFill>
          <a:latin typeface="+mn-lt"/>
          <a:ea typeface="+mn-ea"/>
          <a:cs typeface="+mn-cs"/>
        </a:defRPr>
      </a:lvl7pPr>
      <a:lvl8pPr marL="806054" indent="-133350" algn="l" defTabSz="685800" rtl="0" eaLnBrk="1" latinLnBrk="0" hangingPunct="1">
        <a:lnSpc>
          <a:spcPct val="100000"/>
        </a:lnSpc>
        <a:spcBef>
          <a:spcPts val="0"/>
        </a:spcBef>
        <a:spcAft>
          <a:spcPts val="450"/>
        </a:spcAft>
        <a:buClr>
          <a:schemeClr val="tx2"/>
        </a:buClr>
        <a:buFont typeface="Arial" panose="020B0604020202020204" pitchFamily="34" charset="0"/>
        <a:buChar char="-"/>
        <a:defRPr sz="1125" kern="1200">
          <a:solidFill>
            <a:schemeClr val="tx2"/>
          </a:solidFill>
          <a:latin typeface="+mn-lt"/>
          <a:ea typeface="+mn-ea"/>
          <a:cs typeface="+mn-cs"/>
        </a:defRPr>
      </a:lvl8pPr>
      <a:lvl9pPr marL="942975" indent="-136922" algn="l" defTabSz="685800" rtl="0" eaLnBrk="1" latinLnBrk="0" hangingPunct="1">
        <a:lnSpc>
          <a:spcPct val="90000"/>
        </a:lnSpc>
        <a:spcBef>
          <a:spcPts val="375"/>
        </a:spcBef>
        <a:buFont typeface="Arial" panose="020B0604020202020204" pitchFamily="34" charset="0"/>
        <a:buChar char="•"/>
        <a:defRPr sz="1125"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8">
          <p15:clr>
            <a:srgbClr val="F26B43"/>
          </p15:clr>
        </p15:guide>
        <p15:guide id="5" orient="horz" pos="612">
          <p15:clr>
            <a:srgbClr val="F26B43"/>
          </p15:clr>
        </p15:guide>
        <p15:guide id="6" orient="horz" pos="2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WCO_no_text_white_background.jpg" TargetMode="External"/><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openclipart.org/detail/1695/zeimusu-warning-sign-by-zeimusu" TargetMode="External"/><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www.flickr.com/photos/65717482@N07/11322183133" TargetMode="External"/><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hyperlink" Target="https://www.publicdomainpictures.net/en/view-image.php?image=1967&amp;picture=world-map" TargetMode="External"/><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www.linkedin.com/in/massimo-fabio-trade-customs-dirittodoganale/" TargetMode="External"/><Relationship Id="rId2" Type="http://schemas.openxmlformats.org/officeDocument/2006/relationships/hyperlink" Target="mailto:mfabio@kpmg.it" TargetMode="Externa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hyperlink" Target="https://ri-trovarsi.com/2015/06/16/il-tira-e-molla-dellanima/" TargetMode="External"/><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WCO_no_text_white_background.jpg" TargetMode="External"/><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bouv.blogs.uv.es/miscelanea/enlaces-de-internet/enlaces-de-derecho-internacional-publico/jurisprudencia-internacional/arbitrajes-internacionales/" TargetMode="External"/><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49299" y="1263838"/>
            <a:ext cx="3435839" cy="3022538"/>
          </a:xfrm>
        </p:spPr>
        <p:txBody>
          <a:bodyPr/>
          <a:lstStyle/>
          <a:p>
            <a:r>
              <a:rPr lang="en-US" sz="6000" b="1" dirty="0"/>
              <a:t>Customs value </a:t>
            </a:r>
            <a:br>
              <a:rPr lang="en-US" sz="6000" b="1" dirty="0"/>
            </a:br>
            <a:r>
              <a:rPr lang="en-US" sz="6000" b="1" dirty="0"/>
              <a:t>vs </a:t>
            </a:r>
            <a:br>
              <a:rPr lang="en-US" sz="6000" b="1" dirty="0"/>
            </a:br>
            <a:r>
              <a:rPr lang="en-US" sz="6000" b="1" dirty="0"/>
              <a:t>transfer price</a:t>
            </a:r>
            <a:endParaRPr lang="en-US" noProof="0" dirty="0"/>
          </a:p>
        </p:txBody>
      </p:sp>
      <p:sp>
        <p:nvSpPr>
          <p:cNvPr id="5" name="Subtitle 4"/>
          <p:cNvSpPr>
            <a:spLocks noGrp="1"/>
          </p:cNvSpPr>
          <p:nvPr>
            <p:ph type="body" sz="quarter" idx="11"/>
          </p:nvPr>
        </p:nvSpPr>
        <p:spPr/>
        <p:txBody>
          <a:bodyPr/>
          <a:lstStyle/>
          <a:p>
            <a:pPr defTabSz="742950">
              <a:spcAft>
                <a:spcPts val="488"/>
              </a:spcAft>
              <a:defRPr/>
            </a:pPr>
            <a:r>
              <a:rPr lang="it-IT" sz="1100" dirty="0">
                <a:solidFill>
                  <a:prstClr val="white"/>
                </a:solidFill>
                <a:latin typeface="Arial"/>
              </a:rPr>
              <a:t>Avv. Massimo Fabio</a:t>
            </a:r>
            <a:br>
              <a:rPr lang="it-IT" sz="1100" b="0" dirty="0">
                <a:solidFill>
                  <a:prstClr val="white"/>
                </a:solidFill>
                <a:latin typeface="Arial"/>
              </a:rPr>
            </a:br>
            <a:r>
              <a:rPr lang="it-IT" sz="1100" b="0" dirty="0">
                <a:solidFill>
                  <a:prstClr val="white"/>
                </a:solidFill>
                <a:latin typeface="Arial"/>
              </a:rPr>
              <a:t>Partner, International Trade &amp; Customs</a:t>
            </a:r>
            <a:br>
              <a:rPr lang="it-IT" sz="1100" b="0" dirty="0">
                <a:solidFill>
                  <a:prstClr val="white"/>
                </a:solidFill>
                <a:latin typeface="Arial"/>
              </a:rPr>
            </a:br>
            <a:r>
              <a:rPr lang="it-IT" sz="1100" b="0" i="1" dirty="0">
                <a:solidFill>
                  <a:prstClr val="white"/>
                </a:solidFill>
                <a:latin typeface="Arial"/>
              </a:rPr>
              <a:t>Studio Associato - Consulenza legale e tributaria (KPMG)</a:t>
            </a:r>
          </a:p>
          <a:p>
            <a:pPr defTabSz="742950">
              <a:spcAft>
                <a:spcPts val="488"/>
              </a:spcAft>
              <a:defRPr/>
            </a:pPr>
            <a:r>
              <a:rPr lang="it-IT" b="0" i="1" dirty="0">
                <a:solidFill>
                  <a:prstClr val="white"/>
                </a:solidFill>
                <a:latin typeface="Arial"/>
              </a:rPr>
              <a:t>EMEA </a:t>
            </a:r>
            <a:r>
              <a:rPr lang="it-IT" b="0" i="1" dirty="0" err="1">
                <a:solidFill>
                  <a:prstClr val="white"/>
                </a:solidFill>
                <a:latin typeface="Arial"/>
              </a:rPr>
              <a:t>Regional</a:t>
            </a:r>
            <a:r>
              <a:rPr lang="it-IT" b="0" i="1" dirty="0">
                <a:solidFill>
                  <a:prstClr val="white"/>
                </a:solidFill>
                <a:latin typeface="Arial"/>
              </a:rPr>
              <a:t> Leader</a:t>
            </a:r>
            <a:endParaRPr lang="it-IT" sz="1100" b="0" i="1" dirty="0">
              <a:solidFill>
                <a:prstClr val="white"/>
              </a:solidFill>
              <a:latin typeface="Arial"/>
            </a:endParaRPr>
          </a:p>
          <a:p>
            <a:pPr lvl="1"/>
            <a:r>
              <a:rPr lang="en-US" noProof="0" dirty="0"/>
              <a:t>—</a:t>
            </a:r>
          </a:p>
          <a:p>
            <a:pPr lvl="1"/>
            <a:r>
              <a:rPr lang="en-US" dirty="0"/>
              <a:t>ICLA - XVI World Customs Law Meeting</a:t>
            </a:r>
          </a:p>
          <a:p>
            <a:pPr lvl="1"/>
            <a:r>
              <a:rPr lang="en-US" dirty="0"/>
              <a:t>Berlin, 29 September</a:t>
            </a:r>
            <a:r>
              <a:rPr lang="en-US" noProof="0" dirty="0"/>
              <a:t> 2023</a:t>
            </a:r>
          </a:p>
        </p:txBody>
      </p:sp>
      <p:pic>
        <p:nvPicPr>
          <p:cNvPr id="48" name="Immagine 47">
            <a:extLst>
              <a:ext uri="{FF2B5EF4-FFF2-40B4-BE49-F238E27FC236}">
                <a16:creationId xmlns:a16="http://schemas.microsoft.com/office/drawing/2014/main" id="{3EE9E6A0-52D2-69AC-0219-88C0DED18286}"/>
              </a:ext>
            </a:extLst>
          </p:cNvPr>
          <p:cNvPicPr>
            <a:picLocks noChangeAspect="1"/>
          </p:cNvPicPr>
          <p:nvPr/>
        </p:nvPicPr>
        <p:blipFill rotWithShape="1">
          <a:blip r:embed="rId2">
            <a:extLst>
              <a:ext uri="{28A0092B-C50C-407E-A947-70E740481C1C}">
                <a14:useLocalDpi xmlns:a14="http://schemas.microsoft.com/office/drawing/2010/main" val="0"/>
              </a:ext>
            </a:extLst>
          </a:blip>
          <a:srcRect b="5241"/>
          <a:stretch/>
        </p:blipFill>
        <p:spPr>
          <a:xfrm>
            <a:off x="4572000" y="1221108"/>
            <a:ext cx="3827463" cy="4205471"/>
          </a:xfrm>
          <a:prstGeom prst="rect">
            <a:avLst/>
          </a:prstGeom>
        </p:spPr>
      </p:pic>
    </p:spTree>
    <p:extLst>
      <p:ext uri="{BB962C8B-B14F-4D97-AF65-F5344CB8AC3E}">
        <p14:creationId xmlns:p14="http://schemas.microsoft.com/office/powerpoint/2010/main" val="277831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p:txBody>
          <a:bodyPr/>
          <a:lstStyle/>
          <a:p>
            <a:r>
              <a:rPr lang="it-IT" dirty="0"/>
              <a:t>Transfer </a:t>
            </a:r>
            <a:r>
              <a:rPr lang="it-IT" dirty="0" err="1"/>
              <a:t>Pricing</a:t>
            </a:r>
            <a:r>
              <a:rPr lang="it-IT" dirty="0"/>
              <a:t> policy in </a:t>
            </a:r>
            <a:r>
              <a:rPr lang="it-IT" dirty="0" err="1"/>
              <a:t>Customs</a:t>
            </a:r>
            <a:r>
              <a:rPr lang="it-IT" dirty="0"/>
              <a:t> - The WCO and the ICC</a:t>
            </a:r>
          </a:p>
        </p:txBody>
      </p:sp>
      <p:sp>
        <p:nvSpPr>
          <p:cNvPr id="4" name="Titolo 1"/>
          <p:cNvSpPr txBox="1">
            <a:spLocks/>
          </p:cNvSpPr>
          <p:nvPr/>
        </p:nvSpPr>
        <p:spPr bwMode="auto">
          <a:xfrm>
            <a:off x="752400" y="1374955"/>
            <a:ext cx="7617766" cy="531751"/>
          </a:xfrm>
          <a:prstGeom prst="rect">
            <a:avLst/>
          </a:prstGeom>
          <a:noFill/>
          <a:ln w="9525">
            <a:noFill/>
            <a:miter lim="800000"/>
            <a:headEnd/>
            <a:tailEnd/>
          </a:ln>
        </p:spPr>
        <p:txBody>
          <a:bodyPr vert="horz" wrap="square" lIns="84406" tIns="42203" rIns="84406" bIns="42203" numCol="1" anchor="ctr" anchorCtr="0" compatLnSpc="1">
            <a:prstTxWarp prst="textNoShape">
              <a:avLst/>
            </a:prstTxWarp>
          </a:bodyPr>
          <a:lstStyle>
            <a:lvl1pPr algn="l" rtl="0" eaLnBrk="0" fontAlgn="base" hangingPunct="0">
              <a:spcBef>
                <a:spcPct val="0"/>
              </a:spcBef>
              <a:spcAft>
                <a:spcPct val="0"/>
              </a:spcAft>
              <a:defRPr sz="2600" b="1">
                <a:solidFill>
                  <a:srgbClr val="000066"/>
                </a:solidFill>
                <a:latin typeface="+mj-lt"/>
                <a:ea typeface="+mj-ea"/>
                <a:cs typeface="+mj-cs"/>
              </a:defRPr>
            </a:lvl1pPr>
            <a:lvl2pPr algn="l" rtl="0" eaLnBrk="0" fontAlgn="base" hangingPunct="0">
              <a:spcBef>
                <a:spcPct val="0"/>
              </a:spcBef>
              <a:spcAft>
                <a:spcPct val="0"/>
              </a:spcAft>
              <a:defRPr sz="2600" b="1">
                <a:solidFill>
                  <a:srgbClr val="000066"/>
                </a:solidFill>
                <a:latin typeface="Univers 45 Light" pitchFamily="34" charset="0"/>
              </a:defRPr>
            </a:lvl2pPr>
            <a:lvl3pPr algn="l" rtl="0" eaLnBrk="0" fontAlgn="base" hangingPunct="0">
              <a:spcBef>
                <a:spcPct val="0"/>
              </a:spcBef>
              <a:spcAft>
                <a:spcPct val="0"/>
              </a:spcAft>
              <a:defRPr sz="2600" b="1">
                <a:solidFill>
                  <a:srgbClr val="000066"/>
                </a:solidFill>
                <a:latin typeface="Univers 45 Light" pitchFamily="34" charset="0"/>
              </a:defRPr>
            </a:lvl3pPr>
            <a:lvl4pPr algn="l" rtl="0" eaLnBrk="0" fontAlgn="base" hangingPunct="0">
              <a:spcBef>
                <a:spcPct val="0"/>
              </a:spcBef>
              <a:spcAft>
                <a:spcPct val="0"/>
              </a:spcAft>
              <a:defRPr sz="2600" b="1">
                <a:solidFill>
                  <a:srgbClr val="000066"/>
                </a:solidFill>
                <a:latin typeface="Univers 45 Light" pitchFamily="34" charset="0"/>
              </a:defRPr>
            </a:lvl4pPr>
            <a:lvl5pPr algn="l" rtl="0" eaLnBrk="0" fontAlgn="base" hangingPunct="0">
              <a:spcBef>
                <a:spcPct val="0"/>
              </a:spcBef>
              <a:spcAft>
                <a:spcPct val="0"/>
              </a:spcAft>
              <a:defRPr sz="2600" b="1">
                <a:solidFill>
                  <a:srgbClr val="000066"/>
                </a:solidFill>
                <a:latin typeface="Univers 45 Light" pitchFamily="34" charset="0"/>
              </a:defRPr>
            </a:lvl5pPr>
            <a:lvl6pPr marL="457200" algn="l" rtl="0" fontAlgn="base">
              <a:spcBef>
                <a:spcPct val="0"/>
              </a:spcBef>
              <a:spcAft>
                <a:spcPct val="0"/>
              </a:spcAft>
              <a:defRPr sz="2600" b="1">
                <a:solidFill>
                  <a:srgbClr val="000066"/>
                </a:solidFill>
                <a:latin typeface="Univers 45 Light" pitchFamily="34" charset="0"/>
              </a:defRPr>
            </a:lvl6pPr>
            <a:lvl7pPr marL="914400" algn="l" rtl="0" fontAlgn="base">
              <a:spcBef>
                <a:spcPct val="0"/>
              </a:spcBef>
              <a:spcAft>
                <a:spcPct val="0"/>
              </a:spcAft>
              <a:defRPr sz="2600" b="1">
                <a:solidFill>
                  <a:srgbClr val="000066"/>
                </a:solidFill>
                <a:latin typeface="Univers 45 Light" pitchFamily="34" charset="0"/>
              </a:defRPr>
            </a:lvl7pPr>
            <a:lvl8pPr marL="1371600" algn="l" rtl="0" fontAlgn="base">
              <a:spcBef>
                <a:spcPct val="0"/>
              </a:spcBef>
              <a:spcAft>
                <a:spcPct val="0"/>
              </a:spcAft>
              <a:defRPr sz="2600" b="1">
                <a:solidFill>
                  <a:srgbClr val="000066"/>
                </a:solidFill>
                <a:latin typeface="Univers 45 Light" pitchFamily="34" charset="0"/>
              </a:defRPr>
            </a:lvl8pPr>
            <a:lvl9pPr marL="1828800" algn="l" rtl="0" fontAlgn="base">
              <a:spcBef>
                <a:spcPct val="0"/>
              </a:spcBef>
              <a:spcAft>
                <a:spcPct val="0"/>
              </a:spcAft>
              <a:defRPr sz="2600" b="1">
                <a:solidFill>
                  <a:srgbClr val="000066"/>
                </a:solidFill>
                <a:latin typeface="Univers 45 Light" pitchFamily="34" charset="0"/>
              </a:defRPr>
            </a:lvl9pPr>
          </a:lstStyle>
          <a:p>
            <a:pPr>
              <a:lnSpc>
                <a:spcPct val="100000"/>
              </a:lnSpc>
            </a:pPr>
            <a:r>
              <a:rPr lang="it-IT" sz="2800" b="0" dirty="0">
                <a:solidFill>
                  <a:schemeClr val="tx2"/>
                </a:solidFill>
              </a:rPr>
              <a:t>ICC Policy Statement – </a:t>
            </a:r>
            <a:r>
              <a:rPr lang="it-IT" sz="2800" b="0" dirty="0" err="1">
                <a:solidFill>
                  <a:schemeClr val="tx2"/>
                </a:solidFill>
              </a:rPr>
              <a:t>February</a:t>
            </a:r>
            <a:r>
              <a:rPr lang="it-IT" sz="2800" b="0" dirty="0">
                <a:solidFill>
                  <a:schemeClr val="tx2"/>
                </a:solidFill>
              </a:rPr>
              <a:t> 2012</a:t>
            </a:r>
            <a:endParaRPr lang="en-US" sz="2800" b="0" dirty="0">
              <a:solidFill>
                <a:schemeClr val="tx2"/>
              </a:solidFill>
            </a:endParaRPr>
          </a:p>
        </p:txBody>
      </p:sp>
      <p:sp>
        <p:nvSpPr>
          <p:cNvPr id="5" name="Segnaposto contenuto 2"/>
          <p:cNvSpPr txBox="1">
            <a:spLocks/>
          </p:cNvSpPr>
          <p:nvPr/>
        </p:nvSpPr>
        <p:spPr>
          <a:xfrm>
            <a:off x="752400" y="2033152"/>
            <a:ext cx="7617766" cy="3788729"/>
          </a:xfrm>
          <a:prstGeom prst="rect">
            <a:avLst/>
          </a:prstGeom>
        </p:spPr>
        <p:txBody>
          <a:bodyPr/>
          <a:lstStyle>
            <a:lvl1pPr marL="342900" indent="-342900" algn="l" rtl="0" eaLnBrk="0" fontAlgn="base" hangingPunct="0">
              <a:spcBef>
                <a:spcPct val="20000"/>
              </a:spcBef>
              <a:spcAft>
                <a:spcPct val="30000"/>
              </a:spcAft>
              <a:defRPr sz="2200" b="1">
                <a:solidFill>
                  <a:schemeClr val="tx1"/>
                </a:solidFill>
                <a:latin typeface="+mn-lt"/>
                <a:ea typeface="+mn-ea"/>
                <a:cs typeface="+mn-cs"/>
              </a:defRPr>
            </a:lvl1pPr>
            <a:lvl2pPr marL="1588" indent="455613" algn="l" rtl="0" eaLnBrk="0" fontAlgn="base" hangingPunct="0">
              <a:spcBef>
                <a:spcPct val="20000"/>
              </a:spcBef>
              <a:spcAft>
                <a:spcPct val="30000"/>
              </a:spcAft>
              <a:buSzPct val="60000"/>
              <a:buFont typeface="Wingdings" pitchFamily="2" charset="2"/>
              <a:defRPr sz="2000" b="1">
                <a:solidFill>
                  <a:schemeClr val="tx1"/>
                </a:solidFill>
                <a:latin typeface="+mn-lt"/>
              </a:defRPr>
            </a:lvl2pPr>
            <a:lvl3pPr marL="230188" indent="-227013" algn="l" rtl="0" eaLnBrk="0" fontAlgn="base" hangingPunct="0">
              <a:spcBef>
                <a:spcPct val="20000"/>
              </a:spcBef>
              <a:spcAft>
                <a:spcPct val="30000"/>
              </a:spcAft>
              <a:buClr>
                <a:srgbClr val="000066"/>
              </a:buClr>
              <a:buSzPct val="80000"/>
              <a:buFont typeface="Wingdings" pitchFamily="2" charset="2"/>
              <a:buChar char="n"/>
              <a:defRPr sz="2000" b="1">
                <a:solidFill>
                  <a:schemeClr val="tx1"/>
                </a:solidFill>
                <a:latin typeface="+mn-lt"/>
              </a:defRPr>
            </a:lvl3pPr>
            <a:lvl4pPr marL="6492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4pPr>
            <a:lvl5pPr marL="10683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5pPr>
            <a:lvl6pPr marL="15255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6pPr>
            <a:lvl7pPr marL="19827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7pPr>
            <a:lvl8pPr marL="24399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8pPr>
            <a:lvl9pPr marL="28971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9pPr>
          </a:lstStyle>
          <a:p>
            <a:pPr>
              <a:lnSpc>
                <a:spcPct val="100000"/>
              </a:lnSpc>
              <a:spcBef>
                <a:spcPts val="0"/>
              </a:spcBef>
              <a:spcAft>
                <a:spcPts val="600"/>
              </a:spcAft>
            </a:pPr>
            <a:r>
              <a:rPr lang="it-IT" sz="1200" u="sng" kern="0" dirty="0" err="1">
                <a:solidFill>
                  <a:schemeClr val="tx2"/>
                </a:solidFill>
              </a:rPr>
              <a:t>Proposal</a:t>
            </a:r>
            <a:r>
              <a:rPr lang="it-IT" sz="1200" u="sng" kern="0" dirty="0">
                <a:solidFill>
                  <a:schemeClr val="tx2"/>
                </a:solidFill>
              </a:rPr>
              <a:t> 1</a:t>
            </a:r>
            <a:endParaRPr lang="en-US" sz="1200" u="sng" kern="0" dirty="0">
              <a:solidFill>
                <a:schemeClr val="tx2"/>
              </a:solidFill>
            </a:endParaRPr>
          </a:p>
          <a:p>
            <a:pPr>
              <a:lnSpc>
                <a:spcPct val="100000"/>
              </a:lnSpc>
              <a:spcBef>
                <a:spcPts val="0"/>
              </a:spcBef>
              <a:spcAft>
                <a:spcPts val="600"/>
              </a:spcAft>
            </a:pPr>
            <a:r>
              <a:rPr lang="en-US" sz="1200" kern="0" dirty="0">
                <a:solidFill>
                  <a:schemeClr val="tx2"/>
                </a:solidFill>
              </a:rPr>
              <a:t>2.</a:t>
            </a:r>
            <a:r>
              <a:rPr lang="en-US" sz="1200" i="1" kern="0" dirty="0">
                <a:solidFill>
                  <a:schemeClr val="tx2"/>
                </a:solidFill>
              </a:rPr>
              <a:t>(a) In determining whether the transaction value is acceptable for the purposes of paragraph 1, the fact that the buyer and the seller are related within the meaning of Article 15 shall not in itself be grounds for regarding the transaction value as unacceptable. In such a case the circumstances surrounding the sale shall be examined and the transaction value shall be accepted </a:t>
            </a:r>
            <a:r>
              <a:rPr lang="en-US" sz="1200" i="1" u="sng" kern="0" dirty="0">
                <a:solidFill>
                  <a:schemeClr val="tx2"/>
                </a:solidFill>
              </a:rPr>
              <a:t>provided that the relationship did not influence the price</a:t>
            </a:r>
            <a:r>
              <a:rPr lang="en-US" sz="1200" i="1" kern="0" dirty="0">
                <a:solidFill>
                  <a:schemeClr val="tx2"/>
                </a:solidFill>
              </a:rPr>
              <a:t>. If, in the light of information provided by the importer or otherwise, the customs administration has grounds for considering that the relationship influenced the price, it shall communicate its grounds to the importer and the importer shall be given a reasonable opportunity to respond. If the importer so requests, the communication of the grounds shall be in writing. </a:t>
            </a:r>
          </a:p>
          <a:p>
            <a:pPr>
              <a:lnSpc>
                <a:spcPct val="100000"/>
              </a:lnSpc>
              <a:spcBef>
                <a:spcPts val="0"/>
              </a:spcBef>
              <a:spcAft>
                <a:spcPts val="600"/>
              </a:spcAft>
            </a:pPr>
            <a:r>
              <a:rPr lang="en-US" sz="1200" i="1" kern="0" dirty="0">
                <a:solidFill>
                  <a:schemeClr val="tx2"/>
                </a:solidFill>
              </a:rPr>
              <a:t>(b)  </a:t>
            </a:r>
            <a:r>
              <a:rPr lang="en-US" sz="1200" i="1" u="sng" kern="0" dirty="0">
                <a:solidFill>
                  <a:schemeClr val="tx2"/>
                </a:solidFill>
              </a:rPr>
              <a:t>In a sale between related persons</a:t>
            </a:r>
            <a:r>
              <a:rPr lang="en-US" sz="1200" i="1" kern="0" dirty="0">
                <a:solidFill>
                  <a:schemeClr val="tx2"/>
                </a:solidFill>
              </a:rPr>
              <a:t>, the transaction value shall be accepted and the goods valued in accordance with the provisions of paragraph 1 whenever the importer demonstrates that such value closely approximates to one of the following* occurring at or about the same time: (</a:t>
            </a:r>
            <a:r>
              <a:rPr lang="en-US" sz="1200" i="1" kern="0" dirty="0" err="1">
                <a:solidFill>
                  <a:schemeClr val="tx2"/>
                </a:solidFill>
              </a:rPr>
              <a:t>i</a:t>
            </a:r>
            <a:r>
              <a:rPr lang="en-US" sz="1200" i="1" kern="0" dirty="0">
                <a:solidFill>
                  <a:schemeClr val="tx2"/>
                </a:solidFill>
              </a:rPr>
              <a:t>) the transaction value in sales to unrelated buyers of identical or similar goods for export to the same country of importation; (ii) the customs value of identical or similar goods as determined under the provisions of Article 5; (iii) the customs value of identical or similar goods as determined under the provisions of Article 6;</a:t>
            </a:r>
            <a:endParaRPr lang="en-US" sz="1200" kern="0" dirty="0">
              <a:solidFill>
                <a:schemeClr val="tx2"/>
              </a:solidFill>
            </a:endParaRPr>
          </a:p>
        </p:txBody>
      </p:sp>
      <p:sp>
        <p:nvSpPr>
          <p:cNvPr id="6" name="CasellaDiTesto 5"/>
          <p:cNvSpPr txBox="1"/>
          <p:nvPr/>
        </p:nvSpPr>
        <p:spPr>
          <a:xfrm>
            <a:off x="746125" y="5593254"/>
            <a:ext cx="5284177" cy="228627"/>
          </a:xfrm>
          <a:prstGeom prst="rect">
            <a:avLst/>
          </a:prstGeom>
          <a:noFill/>
        </p:spPr>
        <p:txBody>
          <a:bodyPr wrap="square" lIns="50409" tIns="50409" rIns="50409" bIns="50409" rtlCol="0">
            <a:noAutofit/>
          </a:bodyPr>
          <a:lstStyle/>
          <a:p>
            <a:pPr>
              <a:spcAft>
                <a:spcPts val="554"/>
              </a:spcAft>
            </a:pPr>
            <a:r>
              <a:rPr lang="it-IT" sz="831" dirty="0">
                <a:solidFill>
                  <a:srgbClr val="00338D"/>
                </a:solidFill>
              </a:rPr>
              <a:t>* </a:t>
            </a:r>
            <a:r>
              <a:rPr lang="it-IT" sz="831" dirty="0" err="1">
                <a:solidFill>
                  <a:srgbClr val="00338D"/>
                </a:solidFill>
              </a:rPr>
              <a:t>See</a:t>
            </a:r>
            <a:r>
              <a:rPr lang="it-IT" sz="831" dirty="0">
                <a:solidFill>
                  <a:srgbClr val="00338D"/>
                </a:solidFill>
              </a:rPr>
              <a:t> art. 74 UCC</a:t>
            </a:r>
          </a:p>
        </p:txBody>
      </p:sp>
    </p:spTree>
    <p:extLst>
      <p:ext uri="{BB962C8B-B14F-4D97-AF65-F5344CB8AC3E}">
        <p14:creationId xmlns:p14="http://schemas.microsoft.com/office/powerpoint/2010/main" val="1305321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p:txBody>
          <a:bodyPr/>
          <a:lstStyle/>
          <a:p>
            <a:r>
              <a:rPr lang="it-IT" dirty="0"/>
              <a:t>Transfer </a:t>
            </a:r>
            <a:r>
              <a:rPr lang="it-IT" dirty="0" err="1"/>
              <a:t>Pricing</a:t>
            </a:r>
            <a:r>
              <a:rPr lang="it-IT" dirty="0"/>
              <a:t> policy in </a:t>
            </a:r>
            <a:r>
              <a:rPr lang="it-IT" dirty="0" err="1"/>
              <a:t>Customs</a:t>
            </a:r>
            <a:r>
              <a:rPr lang="it-IT" dirty="0"/>
              <a:t> - The WCO and the ICC</a:t>
            </a:r>
          </a:p>
        </p:txBody>
      </p:sp>
      <p:sp>
        <p:nvSpPr>
          <p:cNvPr id="4" name="Titolo 1"/>
          <p:cNvSpPr txBox="1">
            <a:spLocks/>
          </p:cNvSpPr>
          <p:nvPr/>
        </p:nvSpPr>
        <p:spPr bwMode="auto">
          <a:xfrm>
            <a:off x="752400" y="1341720"/>
            <a:ext cx="7700648" cy="531751"/>
          </a:xfrm>
          <a:prstGeom prst="rect">
            <a:avLst/>
          </a:prstGeom>
          <a:noFill/>
          <a:ln w="9525">
            <a:noFill/>
            <a:miter lim="800000"/>
            <a:headEnd/>
            <a:tailEnd/>
          </a:ln>
        </p:spPr>
        <p:txBody>
          <a:bodyPr vert="horz" wrap="square" lIns="84406" tIns="42203" rIns="84406" bIns="42203" numCol="1" anchor="ctr" anchorCtr="0" compatLnSpc="1">
            <a:prstTxWarp prst="textNoShape">
              <a:avLst/>
            </a:prstTxWarp>
          </a:bodyPr>
          <a:lstStyle>
            <a:lvl1pPr algn="l" rtl="0" eaLnBrk="0" fontAlgn="base" hangingPunct="0">
              <a:spcBef>
                <a:spcPct val="0"/>
              </a:spcBef>
              <a:spcAft>
                <a:spcPct val="0"/>
              </a:spcAft>
              <a:defRPr sz="2600" b="1">
                <a:solidFill>
                  <a:srgbClr val="000066"/>
                </a:solidFill>
                <a:latin typeface="+mj-lt"/>
                <a:ea typeface="+mj-ea"/>
                <a:cs typeface="+mj-cs"/>
              </a:defRPr>
            </a:lvl1pPr>
            <a:lvl2pPr algn="l" rtl="0" eaLnBrk="0" fontAlgn="base" hangingPunct="0">
              <a:spcBef>
                <a:spcPct val="0"/>
              </a:spcBef>
              <a:spcAft>
                <a:spcPct val="0"/>
              </a:spcAft>
              <a:defRPr sz="2600" b="1">
                <a:solidFill>
                  <a:srgbClr val="000066"/>
                </a:solidFill>
                <a:latin typeface="Univers 45 Light" pitchFamily="34" charset="0"/>
              </a:defRPr>
            </a:lvl2pPr>
            <a:lvl3pPr algn="l" rtl="0" eaLnBrk="0" fontAlgn="base" hangingPunct="0">
              <a:spcBef>
                <a:spcPct val="0"/>
              </a:spcBef>
              <a:spcAft>
                <a:spcPct val="0"/>
              </a:spcAft>
              <a:defRPr sz="2600" b="1">
                <a:solidFill>
                  <a:srgbClr val="000066"/>
                </a:solidFill>
                <a:latin typeface="Univers 45 Light" pitchFamily="34" charset="0"/>
              </a:defRPr>
            </a:lvl3pPr>
            <a:lvl4pPr algn="l" rtl="0" eaLnBrk="0" fontAlgn="base" hangingPunct="0">
              <a:spcBef>
                <a:spcPct val="0"/>
              </a:spcBef>
              <a:spcAft>
                <a:spcPct val="0"/>
              </a:spcAft>
              <a:defRPr sz="2600" b="1">
                <a:solidFill>
                  <a:srgbClr val="000066"/>
                </a:solidFill>
                <a:latin typeface="Univers 45 Light" pitchFamily="34" charset="0"/>
              </a:defRPr>
            </a:lvl4pPr>
            <a:lvl5pPr algn="l" rtl="0" eaLnBrk="0" fontAlgn="base" hangingPunct="0">
              <a:spcBef>
                <a:spcPct val="0"/>
              </a:spcBef>
              <a:spcAft>
                <a:spcPct val="0"/>
              </a:spcAft>
              <a:defRPr sz="2600" b="1">
                <a:solidFill>
                  <a:srgbClr val="000066"/>
                </a:solidFill>
                <a:latin typeface="Univers 45 Light" pitchFamily="34" charset="0"/>
              </a:defRPr>
            </a:lvl5pPr>
            <a:lvl6pPr marL="457200" algn="l" rtl="0" fontAlgn="base">
              <a:spcBef>
                <a:spcPct val="0"/>
              </a:spcBef>
              <a:spcAft>
                <a:spcPct val="0"/>
              </a:spcAft>
              <a:defRPr sz="2600" b="1">
                <a:solidFill>
                  <a:srgbClr val="000066"/>
                </a:solidFill>
                <a:latin typeface="Univers 45 Light" pitchFamily="34" charset="0"/>
              </a:defRPr>
            </a:lvl6pPr>
            <a:lvl7pPr marL="914400" algn="l" rtl="0" fontAlgn="base">
              <a:spcBef>
                <a:spcPct val="0"/>
              </a:spcBef>
              <a:spcAft>
                <a:spcPct val="0"/>
              </a:spcAft>
              <a:defRPr sz="2600" b="1">
                <a:solidFill>
                  <a:srgbClr val="000066"/>
                </a:solidFill>
                <a:latin typeface="Univers 45 Light" pitchFamily="34" charset="0"/>
              </a:defRPr>
            </a:lvl7pPr>
            <a:lvl8pPr marL="1371600" algn="l" rtl="0" fontAlgn="base">
              <a:spcBef>
                <a:spcPct val="0"/>
              </a:spcBef>
              <a:spcAft>
                <a:spcPct val="0"/>
              </a:spcAft>
              <a:defRPr sz="2600" b="1">
                <a:solidFill>
                  <a:srgbClr val="000066"/>
                </a:solidFill>
                <a:latin typeface="Univers 45 Light" pitchFamily="34" charset="0"/>
              </a:defRPr>
            </a:lvl8pPr>
            <a:lvl9pPr marL="1828800" algn="l" rtl="0" fontAlgn="base">
              <a:spcBef>
                <a:spcPct val="0"/>
              </a:spcBef>
              <a:spcAft>
                <a:spcPct val="0"/>
              </a:spcAft>
              <a:defRPr sz="2600" b="1">
                <a:solidFill>
                  <a:srgbClr val="000066"/>
                </a:solidFill>
                <a:latin typeface="Univers 45 Light" pitchFamily="34" charset="0"/>
              </a:defRPr>
            </a:lvl9pPr>
          </a:lstStyle>
          <a:p>
            <a:pPr>
              <a:lnSpc>
                <a:spcPct val="100000"/>
              </a:lnSpc>
            </a:pPr>
            <a:r>
              <a:rPr lang="it-IT" sz="2800" b="0" dirty="0">
                <a:solidFill>
                  <a:schemeClr val="tx2"/>
                </a:solidFill>
              </a:rPr>
              <a:t>ICC Policy Statement – </a:t>
            </a:r>
            <a:r>
              <a:rPr lang="it-IT" sz="2800" b="0" dirty="0" err="1">
                <a:solidFill>
                  <a:schemeClr val="tx2"/>
                </a:solidFill>
              </a:rPr>
              <a:t>February</a:t>
            </a:r>
            <a:r>
              <a:rPr lang="it-IT" sz="2800" b="0" dirty="0">
                <a:solidFill>
                  <a:schemeClr val="tx2"/>
                </a:solidFill>
              </a:rPr>
              <a:t> 2012*</a:t>
            </a:r>
            <a:endParaRPr lang="en-US" sz="2800" b="0" dirty="0">
              <a:solidFill>
                <a:schemeClr val="tx2"/>
              </a:solidFill>
            </a:endParaRPr>
          </a:p>
        </p:txBody>
      </p:sp>
      <p:sp>
        <p:nvSpPr>
          <p:cNvPr id="5" name="Segnaposto contenuto 2"/>
          <p:cNvSpPr txBox="1">
            <a:spLocks/>
          </p:cNvSpPr>
          <p:nvPr/>
        </p:nvSpPr>
        <p:spPr>
          <a:xfrm>
            <a:off x="752400" y="1966684"/>
            <a:ext cx="7639200" cy="3655791"/>
          </a:xfrm>
          <a:prstGeom prst="rect">
            <a:avLst/>
          </a:prstGeom>
        </p:spPr>
        <p:txBody>
          <a:bodyPr/>
          <a:lstStyle>
            <a:lvl1pPr marL="342900" indent="-342900" algn="l" rtl="0" eaLnBrk="0" fontAlgn="base" hangingPunct="0">
              <a:spcBef>
                <a:spcPct val="20000"/>
              </a:spcBef>
              <a:spcAft>
                <a:spcPct val="30000"/>
              </a:spcAft>
              <a:defRPr sz="2200" b="1">
                <a:solidFill>
                  <a:schemeClr val="tx1"/>
                </a:solidFill>
                <a:latin typeface="+mn-lt"/>
                <a:ea typeface="+mn-ea"/>
                <a:cs typeface="+mn-cs"/>
              </a:defRPr>
            </a:lvl1pPr>
            <a:lvl2pPr marL="1588" indent="455613" algn="l" rtl="0" eaLnBrk="0" fontAlgn="base" hangingPunct="0">
              <a:spcBef>
                <a:spcPct val="20000"/>
              </a:spcBef>
              <a:spcAft>
                <a:spcPct val="30000"/>
              </a:spcAft>
              <a:buSzPct val="60000"/>
              <a:buFont typeface="Wingdings" pitchFamily="2" charset="2"/>
              <a:defRPr sz="2000" b="1">
                <a:solidFill>
                  <a:schemeClr val="tx1"/>
                </a:solidFill>
                <a:latin typeface="+mn-lt"/>
              </a:defRPr>
            </a:lvl2pPr>
            <a:lvl3pPr marL="230188" indent="-227013" algn="l" rtl="0" eaLnBrk="0" fontAlgn="base" hangingPunct="0">
              <a:spcBef>
                <a:spcPct val="20000"/>
              </a:spcBef>
              <a:spcAft>
                <a:spcPct val="30000"/>
              </a:spcAft>
              <a:buClr>
                <a:srgbClr val="000066"/>
              </a:buClr>
              <a:buSzPct val="80000"/>
              <a:buFont typeface="Wingdings" pitchFamily="2" charset="2"/>
              <a:buChar char="n"/>
              <a:defRPr sz="2000" b="1">
                <a:solidFill>
                  <a:schemeClr val="tx1"/>
                </a:solidFill>
                <a:latin typeface="+mn-lt"/>
              </a:defRPr>
            </a:lvl3pPr>
            <a:lvl4pPr marL="6492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4pPr>
            <a:lvl5pPr marL="10683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5pPr>
            <a:lvl6pPr marL="15255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6pPr>
            <a:lvl7pPr marL="19827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7pPr>
            <a:lvl8pPr marL="24399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8pPr>
            <a:lvl9pPr marL="28971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9pPr>
          </a:lstStyle>
          <a:p>
            <a:pPr>
              <a:lnSpc>
                <a:spcPct val="100000"/>
              </a:lnSpc>
              <a:spcBef>
                <a:spcPts val="0"/>
              </a:spcBef>
              <a:spcAft>
                <a:spcPts val="600"/>
              </a:spcAft>
            </a:pPr>
            <a:r>
              <a:rPr lang="en-US" sz="1477" u="sng" kern="0" dirty="0">
                <a:solidFill>
                  <a:schemeClr val="tx2"/>
                </a:solidFill>
              </a:rPr>
              <a:t>Proposal 2 </a:t>
            </a:r>
          </a:p>
          <a:p>
            <a:pPr marL="0" indent="0">
              <a:lnSpc>
                <a:spcPct val="100000"/>
              </a:lnSpc>
              <a:spcBef>
                <a:spcPts val="0"/>
              </a:spcBef>
              <a:spcAft>
                <a:spcPts val="600"/>
              </a:spcAft>
            </a:pPr>
            <a:r>
              <a:rPr lang="en-US" sz="1477" kern="0" dirty="0">
                <a:solidFill>
                  <a:schemeClr val="tx2"/>
                </a:solidFill>
              </a:rPr>
              <a:t>Recognition by the customs administration of post-transaction transfer pricing adjustments (upward or downward). This recognition should be applicable for adjustments made either as a result of a voluntary compensating adjustment – as agreed upon by the two related parties – or as a result of a tax audit. </a:t>
            </a:r>
          </a:p>
          <a:p>
            <a:pPr marL="0" indent="0">
              <a:lnSpc>
                <a:spcPct val="100000"/>
              </a:lnSpc>
              <a:spcBef>
                <a:spcPts val="0"/>
              </a:spcBef>
              <a:spcAft>
                <a:spcPts val="600"/>
              </a:spcAft>
            </a:pPr>
            <a:r>
              <a:rPr lang="en-US" sz="1477" b="0" kern="0" dirty="0">
                <a:solidFill>
                  <a:schemeClr val="tx2"/>
                </a:solidFill>
              </a:rPr>
              <a:t>Post-transactions adjustments are permitted by both the OECD guidelines and WTO customs valuation rules. These post-transaction adjustments can be done for a variety of reasons, including voluntary adjustments, but also for year-end adjustments when trying to get within a pre-agreed range or price at the end of a year or period. However, such adjustments are subject to separate sets of rules, and often disregarded by customs when the adjustments are downward. </a:t>
            </a:r>
          </a:p>
          <a:p>
            <a:pPr marL="0" indent="0">
              <a:lnSpc>
                <a:spcPct val="100000"/>
              </a:lnSpc>
              <a:spcBef>
                <a:spcPts val="0"/>
              </a:spcBef>
              <a:spcAft>
                <a:spcPts val="600"/>
              </a:spcAft>
            </a:pPr>
            <a:r>
              <a:rPr lang="en-US" sz="1477" b="0" kern="0" dirty="0">
                <a:solidFill>
                  <a:schemeClr val="tx2"/>
                </a:solidFill>
              </a:rPr>
              <a:t>Should companies be permitted to perform customs value adjustments without being required to set up a provisional valuation procedure or being subject to penalties due to valuation adjustments</a:t>
            </a:r>
          </a:p>
        </p:txBody>
      </p:sp>
      <p:sp>
        <p:nvSpPr>
          <p:cNvPr id="6" name="CasellaDiTesto 5"/>
          <p:cNvSpPr txBox="1"/>
          <p:nvPr/>
        </p:nvSpPr>
        <p:spPr>
          <a:xfrm>
            <a:off x="712177" y="5621681"/>
            <a:ext cx="5284177" cy="228627"/>
          </a:xfrm>
          <a:prstGeom prst="rect">
            <a:avLst/>
          </a:prstGeom>
          <a:noFill/>
        </p:spPr>
        <p:txBody>
          <a:bodyPr wrap="square" lIns="50409" tIns="50409" rIns="50409" bIns="50409" rtlCol="0">
            <a:noAutofit/>
          </a:bodyPr>
          <a:lstStyle/>
          <a:p>
            <a:pPr>
              <a:spcAft>
                <a:spcPts val="554"/>
              </a:spcAft>
            </a:pPr>
            <a:r>
              <a:rPr lang="it-IT" sz="831" dirty="0"/>
              <a:t>*</a:t>
            </a:r>
            <a:r>
              <a:rPr lang="it-IT" sz="831" dirty="0" err="1">
                <a:solidFill>
                  <a:schemeClr val="tx2"/>
                </a:solidFill>
              </a:rPr>
              <a:t>updated</a:t>
            </a:r>
            <a:r>
              <a:rPr lang="it-IT" sz="831" dirty="0">
                <a:solidFill>
                  <a:schemeClr val="tx2"/>
                </a:solidFill>
              </a:rPr>
              <a:t> on </a:t>
            </a:r>
            <a:r>
              <a:rPr lang="it-IT" sz="831" dirty="0" err="1">
                <a:solidFill>
                  <a:schemeClr val="tx2"/>
                </a:solidFill>
              </a:rPr>
              <a:t>february</a:t>
            </a:r>
            <a:r>
              <a:rPr lang="it-IT" sz="831" dirty="0">
                <a:solidFill>
                  <a:schemeClr val="tx2"/>
                </a:solidFill>
              </a:rPr>
              <a:t> 2015</a:t>
            </a:r>
          </a:p>
        </p:txBody>
      </p:sp>
    </p:spTree>
    <p:extLst>
      <p:ext uri="{BB962C8B-B14F-4D97-AF65-F5344CB8AC3E}">
        <p14:creationId xmlns:p14="http://schemas.microsoft.com/office/powerpoint/2010/main" val="375396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bwMode="auto">
          <a:xfrm>
            <a:off x="752400" y="1488421"/>
            <a:ext cx="8042740" cy="531751"/>
          </a:xfrm>
          <a:prstGeom prst="rect">
            <a:avLst/>
          </a:prstGeom>
          <a:noFill/>
          <a:ln w="9525">
            <a:noFill/>
            <a:miter lim="800000"/>
            <a:headEnd/>
            <a:tailEnd/>
          </a:ln>
        </p:spPr>
        <p:txBody>
          <a:bodyPr vert="horz" wrap="square" lIns="84406" tIns="42203" rIns="84406" bIns="42203" numCol="1" anchor="ctr" anchorCtr="0" compatLnSpc="1">
            <a:prstTxWarp prst="textNoShape">
              <a:avLst/>
            </a:prstTxWarp>
          </a:bodyPr>
          <a:lstStyle>
            <a:lvl1pPr algn="l" rtl="0" eaLnBrk="0" fontAlgn="base" hangingPunct="0">
              <a:spcBef>
                <a:spcPct val="0"/>
              </a:spcBef>
              <a:spcAft>
                <a:spcPct val="0"/>
              </a:spcAft>
              <a:defRPr sz="2600" b="1">
                <a:solidFill>
                  <a:srgbClr val="000066"/>
                </a:solidFill>
                <a:latin typeface="+mj-lt"/>
                <a:ea typeface="+mj-ea"/>
                <a:cs typeface="+mj-cs"/>
              </a:defRPr>
            </a:lvl1pPr>
            <a:lvl2pPr algn="l" rtl="0" eaLnBrk="0" fontAlgn="base" hangingPunct="0">
              <a:spcBef>
                <a:spcPct val="0"/>
              </a:spcBef>
              <a:spcAft>
                <a:spcPct val="0"/>
              </a:spcAft>
              <a:defRPr sz="2600" b="1">
                <a:solidFill>
                  <a:srgbClr val="000066"/>
                </a:solidFill>
                <a:latin typeface="Univers 45 Light" pitchFamily="34" charset="0"/>
              </a:defRPr>
            </a:lvl2pPr>
            <a:lvl3pPr algn="l" rtl="0" eaLnBrk="0" fontAlgn="base" hangingPunct="0">
              <a:spcBef>
                <a:spcPct val="0"/>
              </a:spcBef>
              <a:spcAft>
                <a:spcPct val="0"/>
              </a:spcAft>
              <a:defRPr sz="2600" b="1">
                <a:solidFill>
                  <a:srgbClr val="000066"/>
                </a:solidFill>
                <a:latin typeface="Univers 45 Light" pitchFamily="34" charset="0"/>
              </a:defRPr>
            </a:lvl3pPr>
            <a:lvl4pPr algn="l" rtl="0" eaLnBrk="0" fontAlgn="base" hangingPunct="0">
              <a:spcBef>
                <a:spcPct val="0"/>
              </a:spcBef>
              <a:spcAft>
                <a:spcPct val="0"/>
              </a:spcAft>
              <a:defRPr sz="2600" b="1">
                <a:solidFill>
                  <a:srgbClr val="000066"/>
                </a:solidFill>
                <a:latin typeface="Univers 45 Light" pitchFamily="34" charset="0"/>
              </a:defRPr>
            </a:lvl4pPr>
            <a:lvl5pPr algn="l" rtl="0" eaLnBrk="0" fontAlgn="base" hangingPunct="0">
              <a:spcBef>
                <a:spcPct val="0"/>
              </a:spcBef>
              <a:spcAft>
                <a:spcPct val="0"/>
              </a:spcAft>
              <a:defRPr sz="2600" b="1">
                <a:solidFill>
                  <a:srgbClr val="000066"/>
                </a:solidFill>
                <a:latin typeface="Univers 45 Light" pitchFamily="34" charset="0"/>
              </a:defRPr>
            </a:lvl5pPr>
            <a:lvl6pPr marL="457200" algn="l" rtl="0" fontAlgn="base">
              <a:spcBef>
                <a:spcPct val="0"/>
              </a:spcBef>
              <a:spcAft>
                <a:spcPct val="0"/>
              </a:spcAft>
              <a:defRPr sz="2600" b="1">
                <a:solidFill>
                  <a:srgbClr val="000066"/>
                </a:solidFill>
                <a:latin typeface="Univers 45 Light" pitchFamily="34" charset="0"/>
              </a:defRPr>
            </a:lvl6pPr>
            <a:lvl7pPr marL="914400" algn="l" rtl="0" fontAlgn="base">
              <a:spcBef>
                <a:spcPct val="0"/>
              </a:spcBef>
              <a:spcAft>
                <a:spcPct val="0"/>
              </a:spcAft>
              <a:defRPr sz="2600" b="1">
                <a:solidFill>
                  <a:srgbClr val="000066"/>
                </a:solidFill>
                <a:latin typeface="Univers 45 Light" pitchFamily="34" charset="0"/>
              </a:defRPr>
            </a:lvl7pPr>
            <a:lvl8pPr marL="1371600" algn="l" rtl="0" fontAlgn="base">
              <a:spcBef>
                <a:spcPct val="0"/>
              </a:spcBef>
              <a:spcAft>
                <a:spcPct val="0"/>
              </a:spcAft>
              <a:defRPr sz="2600" b="1">
                <a:solidFill>
                  <a:srgbClr val="000066"/>
                </a:solidFill>
                <a:latin typeface="Univers 45 Light" pitchFamily="34" charset="0"/>
              </a:defRPr>
            </a:lvl8pPr>
            <a:lvl9pPr marL="1828800" algn="l" rtl="0" fontAlgn="base">
              <a:spcBef>
                <a:spcPct val="0"/>
              </a:spcBef>
              <a:spcAft>
                <a:spcPct val="0"/>
              </a:spcAft>
              <a:defRPr sz="2600" b="1">
                <a:solidFill>
                  <a:srgbClr val="000066"/>
                </a:solidFill>
                <a:latin typeface="Univers 45 Light" pitchFamily="34" charset="0"/>
              </a:defRPr>
            </a:lvl9pPr>
          </a:lstStyle>
          <a:p>
            <a:pPr>
              <a:lnSpc>
                <a:spcPct val="100000"/>
              </a:lnSpc>
            </a:pPr>
            <a:r>
              <a:rPr lang="it-IT" sz="2800" b="0" dirty="0">
                <a:solidFill>
                  <a:schemeClr val="tx2"/>
                </a:solidFill>
              </a:rPr>
              <a:t>ICC Policy Statement – </a:t>
            </a:r>
            <a:r>
              <a:rPr lang="it-IT" sz="2800" b="0" dirty="0" err="1">
                <a:solidFill>
                  <a:schemeClr val="tx2"/>
                </a:solidFill>
              </a:rPr>
              <a:t>February</a:t>
            </a:r>
            <a:r>
              <a:rPr lang="it-IT" sz="2800" b="0" dirty="0">
                <a:solidFill>
                  <a:schemeClr val="tx2"/>
                </a:solidFill>
              </a:rPr>
              <a:t> 2012*</a:t>
            </a:r>
            <a:endParaRPr lang="en-US" sz="2800" b="0" dirty="0">
              <a:solidFill>
                <a:schemeClr val="tx2"/>
              </a:solidFill>
            </a:endParaRPr>
          </a:p>
        </p:txBody>
      </p:sp>
      <p:sp>
        <p:nvSpPr>
          <p:cNvPr id="5" name="Segnaposto contenuto 2"/>
          <p:cNvSpPr txBox="1">
            <a:spLocks/>
          </p:cNvSpPr>
          <p:nvPr/>
        </p:nvSpPr>
        <p:spPr>
          <a:xfrm>
            <a:off x="752400" y="2169944"/>
            <a:ext cx="7639200" cy="3468856"/>
          </a:xfrm>
          <a:prstGeom prst="rect">
            <a:avLst/>
          </a:prstGeom>
        </p:spPr>
        <p:txBody>
          <a:bodyPr/>
          <a:lstStyle>
            <a:lvl1pPr marL="342900" indent="-342900" algn="l" rtl="0" eaLnBrk="0" fontAlgn="base" hangingPunct="0">
              <a:spcBef>
                <a:spcPct val="20000"/>
              </a:spcBef>
              <a:spcAft>
                <a:spcPct val="30000"/>
              </a:spcAft>
              <a:defRPr sz="2200" b="1">
                <a:solidFill>
                  <a:schemeClr val="tx1"/>
                </a:solidFill>
                <a:latin typeface="+mn-lt"/>
                <a:ea typeface="+mn-ea"/>
                <a:cs typeface="+mn-cs"/>
              </a:defRPr>
            </a:lvl1pPr>
            <a:lvl2pPr marL="1588" indent="455613" algn="l" rtl="0" eaLnBrk="0" fontAlgn="base" hangingPunct="0">
              <a:spcBef>
                <a:spcPct val="20000"/>
              </a:spcBef>
              <a:spcAft>
                <a:spcPct val="30000"/>
              </a:spcAft>
              <a:buSzPct val="60000"/>
              <a:buFont typeface="Wingdings" pitchFamily="2" charset="2"/>
              <a:defRPr sz="2000" b="1">
                <a:solidFill>
                  <a:schemeClr val="tx1"/>
                </a:solidFill>
                <a:latin typeface="+mn-lt"/>
              </a:defRPr>
            </a:lvl2pPr>
            <a:lvl3pPr marL="230188" indent="-227013" algn="l" rtl="0" eaLnBrk="0" fontAlgn="base" hangingPunct="0">
              <a:spcBef>
                <a:spcPct val="20000"/>
              </a:spcBef>
              <a:spcAft>
                <a:spcPct val="30000"/>
              </a:spcAft>
              <a:buClr>
                <a:srgbClr val="000066"/>
              </a:buClr>
              <a:buSzPct val="80000"/>
              <a:buFont typeface="Wingdings" pitchFamily="2" charset="2"/>
              <a:buChar char="n"/>
              <a:defRPr sz="2000" b="1">
                <a:solidFill>
                  <a:schemeClr val="tx1"/>
                </a:solidFill>
                <a:latin typeface="+mn-lt"/>
              </a:defRPr>
            </a:lvl3pPr>
            <a:lvl4pPr marL="6492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4pPr>
            <a:lvl5pPr marL="10683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5pPr>
            <a:lvl6pPr marL="15255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6pPr>
            <a:lvl7pPr marL="19827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7pPr>
            <a:lvl8pPr marL="24399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8pPr>
            <a:lvl9pPr marL="28971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9pPr>
          </a:lstStyle>
          <a:p>
            <a:pPr>
              <a:lnSpc>
                <a:spcPct val="100000"/>
              </a:lnSpc>
            </a:pPr>
            <a:r>
              <a:rPr lang="en-US" sz="1300" u="sng" kern="0" dirty="0">
                <a:solidFill>
                  <a:schemeClr val="tx2"/>
                </a:solidFill>
                <a:highlight>
                  <a:srgbClr val="FFFF00"/>
                </a:highlight>
              </a:rPr>
              <a:t>Proposal 3</a:t>
            </a:r>
            <a:r>
              <a:rPr lang="en-US" sz="1300" kern="0" dirty="0">
                <a:solidFill>
                  <a:schemeClr val="tx2"/>
                </a:solidFill>
                <a:highlight>
                  <a:srgbClr val="FFFF00"/>
                </a:highlight>
              </a:rPr>
              <a:t> </a:t>
            </a:r>
          </a:p>
          <a:p>
            <a:pPr marL="0" indent="0">
              <a:lnSpc>
                <a:spcPct val="100000"/>
              </a:lnSpc>
            </a:pPr>
            <a:r>
              <a:rPr lang="en-US" sz="1300" kern="0" dirty="0">
                <a:solidFill>
                  <a:schemeClr val="tx2"/>
                </a:solidFill>
              </a:rPr>
              <a:t>It is recommended that in the event of post-transaction transfer pricing adjustments (upward or downward), customs administrations accede to review the customs value according to one of the following methods as selected by the importer. These methods being applicable to the value of the goods impacted by the adjustment: </a:t>
            </a:r>
          </a:p>
          <a:p>
            <a:pPr marL="285750" indent="-285750">
              <a:lnSpc>
                <a:spcPct val="100000"/>
              </a:lnSpc>
              <a:buClr>
                <a:srgbClr val="00338D"/>
              </a:buClr>
              <a:buFont typeface="Arial" panose="020B0604020202020204" pitchFamily="34" charset="0"/>
              <a:buChar char="•"/>
            </a:pPr>
            <a:r>
              <a:rPr lang="en-US" sz="1300" kern="0" dirty="0">
                <a:solidFill>
                  <a:schemeClr val="tx2"/>
                </a:solidFill>
                <a:highlight>
                  <a:srgbClr val="FFFF00"/>
                </a:highlight>
              </a:rPr>
              <a:t>Application of the weighted average customs duty rate</a:t>
            </a:r>
            <a:r>
              <a:rPr lang="en-US" sz="1300" b="0" kern="0" dirty="0">
                <a:solidFill>
                  <a:schemeClr val="tx2"/>
                </a:solidFill>
              </a:rPr>
              <a:t>: </a:t>
            </a:r>
            <a:r>
              <a:rPr lang="en-US" sz="1300" b="0" u="sng" kern="0" dirty="0">
                <a:solidFill>
                  <a:schemeClr val="tx2"/>
                </a:solidFill>
              </a:rPr>
              <a:t>the weighted average customs duty rate is calculated by dividing the customs duties’ total amount for the year by the respective customs value total amount for the same year</a:t>
            </a:r>
            <a:r>
              <a:rPr lang="en-US" sz="1300" b="0" kern="0" dirty="0">
                <a:solidFill>
                  <a:schemeClr val="tx2"/>
                </a:solidFill>
              </a:rPr>
              <a:t>. This may include the possibility of a lump-sum adjustment at the end of the year. For example, if at the end of the year, the transfer price adjustments result in an additional payment to the seller, then we recommend that the importer be able to report this lump-sum amount. That way customs will be able to allocate this to all entries declared within the year and the duty adjustment will be the weighted average duty rate. </a:t>
            </a:r>
          </a:p>
          <a:p>
            <a:pPr marL="285750" indent="-285750">
              <a:lnSpc>
                <a:spcPct val="100000"/>
              </a:lnSpc>
              <a:buClr>
                <a:srgbClr val="00338D"/>
              </a:buClr>
              <a:buFont typeface="Arial" panose="020B0604020202020204" pitchFamily="34" charset="0"/>
              <a:buChar char="•"/>
            </a:pPr>
            <a:r>
              <a:rPr lang="en-US" sz="1300" kern="0" dirty="0">
                <a:solidFill>
                  <a:schemeClr val="tx2"/>
                </a:solidFill>
              </a:rPr>
              <a:t>Allocation of the transfer pricing adjustment, according to the nomenclature code</a:t>
            </a:r>
            <a:r>
              <a:rPr lang="en-US" sz="1300" b="0" kern="0" dirty="0">
                <a:solidFill>
                  <a:schemeClr val="tx2"/>
                </a:solidFill>
              </a:rPr>
              <a:t>, and to information provided by the importer or customs authorities disclosing all commodity codes and all relevant import data available in their national statistics. </a:t>
            </a:r>
          </a:p>
          <a:p>
            <a:pPr>
              <a:lnSpc>
                <a:spcPct val="100000"/>
              </a:lnSpc>
            </a:pPr>
            <a:endParaRPr lang="en-US" sz="1300" kern="0" dirty="0"/>
          </a:p>
        </p:txBody>
      </p:sp>
      <p:sp>
        <p:nvSpPr>
          <p:cNvPr id="6" name="CasellaDiTesto 5"/>
          <p:cNvSpPr txBox="1"/>
          <p:nvPr/>
        </p:nvSpPr>
        <p:spPr>
          <a:xfrm>
            <a:off x="696351" y="5638800"/>
            <a:ext cx="5284177" cy="228627"/>
          </a:xfrm>
          <a:prstGeom prst="rect">
            <a:avLst/>
          </a:prstGeom>
          <a:noFill/>
        </p:spPr>
        <p:txBody>
          <a:bodyPr wrap="square" lIns="50409" tIns="50409" rIns="50409" bIns="50409" rtlCol="0">
            <a:noAutofit/>
          </a:bodyPr>
          <a:lstStyle/>
          <a:p>
            <a:pPr>
              <a:spcAft>
                <a:spcPts val="554"/>
              </a:spcAft>
            </a:pPr>
            <a:r>
              <a:rPr lang="it-IT" sz="831" dirty="0"/>
              <a:t>*</a:t>
            </a:r>
            <a:r>
              <a:rPr lang="it-IT" sz="831" dirty="0" err="1">
                <a:solidFill>
                  <a:schemeClr val="tx2"/>
                </a:solidFill>
              </a:rPr>
              <a:t>updated</a:t>
            </a:r>
            <a:r>
              <a:rPr lang="it-IT" sz="831" dirty="0">
                <a:solidFill>
                  <a:schemeClr val="tx2"/>
                </a:solidFill>
              </a:rPr>
              <a:t> on </a:t>
            </a:r>
            <a:r>
              <a:rPr lang="it-IT" sz="831" dirty="0" err="1">
                <a:solidFill>
                  <a:schemeClr val="tx2"/>
                </a:solidFill>
              </a:rPr>
              <a:t>february</a:t>
            </a:r>
            <a:r>
              <a:rPr lang="it-IT" sz="831" dirty="0">
                <a:solidFill>
                  <a:schemeClr val="tx2"/>
                </a:solidFill>
              </a:rPr>
              <a:t> 2015</a:t>
            </a:r>
          </a:p>
        </p:txBody>
      </p:sp>
      <p:sp>
        <p:nvSpPr>
          <p:cNvPr id="12" name="Titolo 11">
            <a:extLst>
              <a:ext uri="{FF2B5EF4-FFF2-40B4-BE49-F238E27FC236}">
                <a16:creationId xmlns:a16="http://schemas.microsoft.com/office/drawing/2014/main" id="{2956195B-0D64-225D-988E-5B3327F15C6A}"/>
              </a:ext>
            </a:extLst>
          </p:cNvPr>
          <p:cNvSpPr>
            <a:spLocks noGrp="1"/>
          </p:cNvSpPr>
          <p:nvPr>
            <p:ph type="title"/>
          </p:nvPr>
        </p:nvSpPr>
        <p:spPr/>
        <p:txBody>
          <a:bodyPr/>
          <a:lstStyle/>
          <a:p>
            <a:r>
              <a:rPr lang="it-IT" dirty="0"/>
              <a:t>Transfer Pricing policy in Customs - The WCO and the ICC</a:t>
            </a:r>
          </a:p>
        </p:txBody>
      </p:sp>
    </p:spTree>
    <p:extLst>
      <p:ext uri="{BB962C8B-B14F-4D97-AF65-F5344CB8AC3E}">
        <p14:creationId xmlns:p14="http://schemas.microsoft.com/office/powerpoint/2010/main" val="1744970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bwMode="auto">
          <a:xfrm>
            <a:off x="746124" y="1347422"/>
            <a:ext cx="7733299" cy="531751"/>
          </a:xfrm>
          <a:prstGeom prst="rect">
            <a:avLst/>
          </a:prstGeom>
          <a:noFill/>
          <a:ln w="9525">
            <a:noFill/>
            <a:miter lim="800000"/>
            <a:headEnd/>
            <a:tailEnd/>
          </a:ln>
        </p:spPr>
        <p:txBody>
          <a:bodyPr vert="horz" wrap="square" lIns="84406" tIns="42203" rIns="84406" bIns="42203" numCol="1" anchor="ctr" anchorCtr="0" compatLnSpc="1">
            <a:prstTxWarp prst="textNoShape">
              <a:avLst/>
            </a:prstTxWarp>
          </a:bodyPr>
          <a:lstStyle>
            <a:lvl1pPr algn="l" rtl="0" eaLnBrk="0" fontAlgn="base" hangingPunct="0">
              <a:spcBef>
                <a:spcPct val="0"/>
              </a:spcBef>
              <a:spcAft>
                <a:spcPct val="0"/>
              </a:spcAft>
              <a:defRPr sz="2600" b="1">
                <a:solidFill>
                  <a:srgbClr val="000066"/>
                </a:solidFill>
                <a:latin typeface="+mj-lt"/>
                <a:ea typeface="+mj-ea"/>
                <a:cs typeface="+mj-cs"/>
              </a:defRPr>
            </a:lvl1pPr>
            <a:lvl2pPr algn="l" rtl="0" eaLnBrk="0" fontAlgn="base" hangingPunct="0">
              <a:spcBef>
                <a:spcPct val="0"/>
              </a:spcBef>
              <a:spcAft>
                <a:spcPct val="0"/>
              </a:spcAft>
              <a:defRPr sz="2600" b="1">
                <a:solidFill>
                  <a:srgbClr val="000066"/>
                </a:solidFill>
                <a:latin typeface="Univers 45 Light" pitchFamily="34" charset="0"/>
              </a:defRPr>
            </a:lvl2pPr>
            <a:lvl3pPr algn="l" rtl="0" eaLnBrk="0" fontAlgn="base" hangingPunct="0">
              <a:spcBef>
                <a:spcPct val="0"/>
              </a:spcBef>
              <a:spcAft>
                <a:spcPct val="0"/>
              </a:spcAft>
              <a:defRPr sz="2600" b="1">
                <a:solidFill>
                  <a:srgbClr val="000066"/>
                </a:solidFill>
                <a:latin typeface="Univers 45 Light" pitchFamily="34" charset="0"/>
              </a:defRPr>
            </a:lvl3pPr>
            <a:lvl4pPr algn="l" rtl="0" eaLnBrk="0" fontAlgn="base" hangingPunct="0">
              <a:spcBef>
                <a:spcPct val="0"/>
              </a:spcBef>
              <a:spcAft>
                <a:spcPct val="0"/>
              </a:spcAft>
              <a:defRPr sz="2600" b="1">
                <a:solidFill>
                  <a:srgbClr val="000066"/>
                </a:solidFill>
                <a:latin typeface="Univers 45 Light" pitchFamily="34" charset="0"/>
              </a:defRPr>
            </a:lvl4pPr>
            <a:lvl5pPr algn="l" rtl="0" eaLnBrk="0" fontAlgn="base" hangingPunct="0">
              <a:spcBef>
                <a:spcPct val="0"/>
              </a:spcBef>
              <a:spcAft>
                <a:spcPct val="0"/>
              </a:spcAft>
              <a:defRPr sz="2600" b="1">
                <a:solidFill>
                  <a:srgbClr val="000066"/>
                </a:solidFill>
                <a:latin typeface="Univers 45 Light" pitchFamily="34" charset="0"/>
              </a:defRPr>
            </a:lvl5pPr>
            <a:lvl6pPr marL="457200" algn="l" rtl="0" fontAlgn="base">
              <a:spcBef>
                <a:spcPct val="0"/>
              </a:spcBef>
              <a:spcAft>
                <a:spcPct val="0"/>
              </a:spcAft>
              <a:defRPr sz="2600" b="1">
                <a:solidFill>
                  <a:srgbClr val="000066"/>
                </a:solidFill>
                <a:latin typeface="Univers 45 Light" pitchFamily="34" charset="0"/>
              </a:defRPr>
            </a:lvl6pPr>
            <a:lvl7pPr marL="914400" algn="l" rtl="0" fontAlgn="base">
              <a:spcBef>
                <a:spcPct val="0"/>
              </a:spcBef>
              <a:spcAft>
                <a:spcPct val="0"/>
              </a:spcAft>
              <a:defRPr sz="2600" b="1">
                <a:solidFill>
                  <a:srgbClr val="000066"/>
                </a:solidFill>
                <a:latin typeface="Univers 45 Light" pitchFamily="34" charset="0"/>
              </a:defRPr>
            </a:lvl7pPr>
            <a:lvl8pPr marL="1371600" algn="l" rtl="0" fontAlgn="base">
              <a:spcBef>
                <a:spcPct val="0"/>
              </a:spcBef>
              <a:spcAft>
                <a:spcPct val="0"/>
              </a:spcAft>
              <a:defRPr sz="2600" b="1">
                <a:solidFill>
                  <a:srgbClr val="000066"/>
                </a:solidFill>
                <a:latin typeface="Univers 45 Light" pitchFamily="34" charset="0"/>
              </a:defRPr>
            </a:lvl8pPr>
            <a:lvl9pPr marL="1828800" algn="l" rtl="0" fontAlgn="base">
              <a:spcBef>
                <a:spcPct val="0"/>
              </a:spcBef>
              <a:spcAft>
                <a:spcPct val="0"/>
              </a:spcAft>
              <a:defRPr sz="2600" b="1">
                <a:solidFill>
                  <a:srgbClr val="000066"/>
                </a:solidFill>
                <a:latin typeface="Univers 45 Light" pitchFamily="34" charset="0"/>
              </a:defRPr>
            </a:lvl9pPr>
          </a:lstStyle>
          <a:p>
            <a:pPr>
              <a:lnSpc>
                <a:spcPct val="100000"/>
              </a:lnSpc>
            </a:pPr>
            <a:r>
              <a:rPr lang="it-IT" sz="2800" b="0" dirty="0">
                <a:solidFill>
                  <a:schemeClr val="tx2"/>
                </a:solidFill>
              </a:rPr>
              <a:t>ICC Policy Statement – </a:t>
            </a:r>
            <a:r>
              <a:rPr lang="it-IT" sz="2800" b="0" dirty="0" err="1">
                <a:solidFill>
                  <a:schemeClr val="tx2"/>
                </a:solidFill>
              </a:rPr>
              <a:t>February</a:t>
            </a:r>
            <a:r>
              <a:rPr lang="it-IT" sz="2800" b="0" dirty="0">
                <a:solidFill>
                  <a:schemeClr val="tx2"/>
                </a:solidFill>
              </a:rPr>
              <a:t> 2012*</a:t>
            </a:r>
            <a:endParaRPr lang="en-US" sz="2800" b="0" dirty="0">
              <a:solidFill>
                <a:schemeClr val="tx2"/>
              </a:solidFill>
            </a:endParaRPr>
          </a:p>
        </p:txBody>
      </p:sp>
      <p:sp>
        <p:nvSpPr>
          <p:cNvPr id="4" name="Segnaposto contenuto 2"/>
          <p:cNvSpPr txBox="1">
            <a:spLocks/>
          </p:cNvSpPr>
          <p:nvPr/>
        </p:nvSpPr>
        <p:spPr>
          <a:xfrm>
            <a:off x="746124" y="1973736"/>
            <a:ext cx="7653339" cy="3722261"/>
          </a:xfrm>
          <a:prstGeom prst="rect">
            <a:avLst/>
          </a:prstGeom>
        </p:spPr>
        <p:txBody>
          <a:bodyPr/>
          <a:lstStyle>
            <a:lvl1pPr marL="342900" indent="-342900" algn="l" rtl="0" eaLnBrk="0" fontAlgn="base" hangingPunct="0">
              <a:spcBef>
                <a:spcPct val="20000"/>
              </a:spcBef>
              <a:spcAft>
                <a:spcPct val="30000"/>
              </a:spcAft>
              <a:defRPr sz="2200" b="1">
                <a:solidFill>
                  <a:schemeClr val="tx1"/>
                </a:solidFill>
                <a:latin typeface="+mn-lt"/>
                <a:ea typeface="+mn-ea"/>
                <a:cs typeface="+mn-cs"/>
              </a:defRPr>
            </a:lvl1pPr>
            <a:lvl2pPr marL="1588" indent="455613" algn="l" rtl="0" eaLnBrk="0" fontAlgn="base" hangingPunct="0">
              <a:spcBef>
                <a:spcPct val="20000"/>
              </a:spcBef>
              <a:spcAft>
                <a:spcPct val="30000"/>
              </a:spcAft>
              <a:buSzPct val="60000"/>
              <a:buFont typeface="Wingdings" pitchFamily="2" charset="2"/>
              <a:defRPr sz="2000" b="1">
                <a:solidFill>
                  <a:schemeClr val="tx1"/>
                </a:solidFill>
                <a:latin typeface="+mn-lt"/>
              </a:defRPr>
            </a:lvl2pPr>
            <a:lvl3pPr marL="230188" indent="-227013" algn="l" rtl="0" eaLnBrk="0" fontAlgn="base" hangingPunct="0">
              <a:spcBef>
                <a:spcPct val="20000"/>
              </a:spcBef>
              <a:spcAft>
                <a:spcPct val="30000"/>
              </a:spcAft>
              <a:buClr>
                <a:srgbClr val="000066"/>
              </a:buClr>
              <a:buSzPct val="80000"/>
              <a:buFont typeface="Wingdings" pitchFamily="2" charset="2"/>
              <a:buChar char="n"/>
              <a:defRPr sz="2000" b="1">
                <a:solidFill>
                  <a:schemeClr val="tx1"/>
                </a:solidFill>
                <a:latin typeface="+mn-lt"/>
              </a:defRPr>
            </a:lvl3pPr>
            <a:lvl4pPr marL="6492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4pPr>
            <a:lvl5pPr marL="10683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5pPr>
            <a:lvl6pPr marL="15255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6pPr>
            <a:lvl7pPr marL="19827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7pPr>
            <a:lvl8pPr marL="24399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8pPr>
            <a:lvl9pPr marL="28971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9pPr>
          </a:lstStyle>
          <a:p>
            <a:pPr>
              <a:lnSpc>
                <a:spcPct val="100000"/>
              </a:lnSpc>
            </a:pPr>
            <a:r>
              <a:rPr lang="en-US" sz="1400" u="sng" kern="0" dirty="0">
                <a:solidFill>
                  <a:schemeClr val="tx2"/>
                </a:solidFill>
                <a:highlight>
                  <a:srgbClr val="FFFF00"/>
                </a:highlight>
              </a:rPr>
              <a:t>Proposal 4 </a:t>
            </a:r>
          </a:p>
          <a:p>
            <a:pPr marL="0" indent="0">
              <a:lnSpc>
                <a:spcPct val="100000"/>
              </a:lnSpc>
            </a:pPr>
            <a:r>
              <a:rPr lang="en-US" sz="1400" kern="0" dirty="0">
                <a:solidFill>
                  <a:schemeClr val="tx2"/>
                </a:solidFill>
              </a:rPr>
              <a:t>It is recommended that in the case of post-transaction transfer pricing adjustments (upward or downward), </a:t>
            </a:r>
            <a:r>
              <a:rPr lang="en-US" sz="1400" u="sng" kern="0" dirty="0">
                <a:solidFill>
                  <a:schemeClr val="tx2"/>
                </a:solidFill>
                <a:highlight>
                  <a:srgbClr val="FFFF00"/>
                </a:highlight>
              </a:rPr>
              <a:t>companies be relieved from</a:t>
            </a:r>
            <a:r>
              <a:rPr lang="en-US" sz="1400" kern="0" dirty="0">
                <a:solidFill>
                  <a:schemeClr val="tx2"/>
                </a:solidFill>
              </a:rPr>
              <a:t>:</a:t>
            </a:r>
          </a:p>
          <a:p>
            <a:pPr>
              <a:lnSpc>
                <a:spcPct val="100000"/>
              </a:lnSpc>
            </a:pPr>
            <a:r>
              <a:rPr lang="en-US" sz="1400" kern="0" dirty="0">
                <a:solidFill>
                  <a:schemeClr val="tx2"/>
                </a:solidFill>
              </a:rPr>
              <a:t> </a:t>
            </a:r>
          </a:p>
          <a:p>
            <a:pPr>
              <a:lnSpc>
                <a:spcPct val="100000"/>
              </a:lnSpc>
              <a:buClr>
                <a:srgbClr val="00338D"/>
              </a:buClr>
              <a:buFont typeface="Arial" panose="020B0604020202020204" pitchFamily="34" charset="0"/>
              <a:buChar char="•"/>
            </a:pPr>
            <a:r>
              <a:rPr lang="en-US" sz="1400" kern="0" dirty="0">
                <a:solidFill>
                  <a:schemeClr val="tx2"/>
                </a:solidFill>
                <a:highlight>
                  <a:srgbClr val="FFFF00"/>
                </a:highlight>
              </a:rPr>
              <a:t>The obligation to submit an amended declaration for each initial customs declaration</a:t>
            </a:r>
            <a:r>
              <a:rPr lang="en-US" sz="1400" b="0" kern="0" dirty="0">
                <a:solidFill>
                  <a:schemeClr val="tx2"/>
                </a:solidFill>
              </a:rPr>
              <a:t>. Instead, </a:t>
            </a:r>
            <a:r>
              <a:rPr lang="en-US" sz="1400" b="0" u="sng" kern="0" dirty="0">
                <a:solidFill>
                  <a:schemeClr val="tx2"/>
                </a:solidFill>
              </a:rPr>
              <a:t>a </a:t>
            </a:r>
            <a:r>
              <a:rPr lang="en-US" sz="1400" u="sng" kern="0" dirty="0">
                <a:solidFill>
                  <a:schemeClr val="tx2"/>
                </a:solidFill>
                <a:highlight>
                  <a:srgbClr val="FFFF00"/>
                </a:highlight>
              </a:rPr>
              <a:t>single recapitulative return </a:t>
            </a:r>
            <a:r>
              <a:rPr lang="en-US" sz="1400" b="0" u="sng" kern="0" dirty="0">
                <a:solidFill>
                  <a:schemeClr val="tx2"/>
                </a:solidFill>
              </a:rPr>
              <a:t>referring to all the initial customs declarations would be lodged</a:t>
            </a:r>
            <a:r>
              <a:rPr lang="en-US" sz="1400" b="0" kern="0" dirty="0">
                <a:solidFill>
                  <a:schemeClr val="tx2"/>
                </a:solidFill>
              </a:rPr>
              <a:t>. </a:t>
            </a:r>
          </a:p>
          <a:p>
            <a:pPr>
              <a:lnSpc>
                <a:spcPct val="100000"/>
              </a:lnSpc>
              <a:buClr>
                <a:srgbClr val="00338D"/>
              </a:buClr>
              <a:buFont typeface="Arial" panose="020B0604020202020204" pitchFamily="34" charset="0"/>
              <a:buChar char="•"/>
            </a:pPr>
            <a:endParaRPr lang="en-US" sz="1400" b="0" kern="0" dirty="0">
              <a:solidFill>
                <a:schemeClr val="tx2"/>
              </a:solidFill>
            </a:endParaRPr>
          </a:p>
          <a:p>
            <a:pPr>
              <a:lnSpc>
                <a:spcPct val="100000"/>
              </a:lnSpc>
              <a:buClr>
                <a:srgbClr val="00338D"/>
              </a:buClr>
              <a:buFont typeface="Arial" panose="020B0604020202020204" pitchFamily="34" charset="0"/>
              <a:buChar char="•"/>
            </a:pPr>
            <a:r>
              <a:rPr lang="en-US" sz="1400" kern="0" dirty="0">
                <a:solidFill>
                  <a:schemeClr val="tx2"/>
                </a:solidFill>
                <a:highlight>
                  <a:srgbClr val="FFFF00"/>
                </a:highlight>
              </a:rPr>
              <a:t>The payment of penalties, as variations of the transfer price</a:t>
            </a:r>
            <a:r>
              <a:rPr lang="en-US" sz="1400" b="0" kern="0" dirty="0">
                <a:solidFill>
                  <a:schemeClr val="tx2"/>
                </a:solidFill>
              </a:rPr>
              <a:t>. In fact, these      variations depend on various factors which have absolutely nothing to do with an intention to evade customs duties. </a:t>
            </a:r>
          </a:p>
          <a:p>
            <a:pPr>
              <a:lnSpc>
                <a:spcPct val="100000"/>
              </a:lnSpc>
            </a:pPr>
            <a:endParaRPr lang="en-US" sz="1400" b="0" kern="0" dirty="0"/>
          </a:p>
        </p:txBody>
      </p:sp>
      <p:sp>
        <p:nvSpPr>
          <p:cNvPr id="5" name="CasellaDiTesto 4"/>
          <p:cNvSpPr txBox="1"/>
          <p:nvPr/>
        </p:nvSpPr>
        <p:spPr>
          <a:xfrm>
            <a:off x="571500" y="5695997"/>
            <a:ext cx="5284177" cy="228627"/>
          </a:xfrm>
          <a:prstGeom prst="rect">
            <a:avLst/>
          </a:prstGeom>
          <a:noFill/>
        </p:spPr>
        <p:txBody>
          <a:bodyPr wrap="square" lIns="50409" tIns="50409" rIns="50409" bIns="50409" rtlCol="0">
            <a:noAutofit/>
          </a:bodyPr>
          <a:lstStyle/>
          <a:p>
            <a:pPr>
              <a:spcAft>
                <a:spcPts val="554"/>
              </a:spcAft>
            </a:pPr>
            <a:r>
              <a:rPr lang="it-IT" sz="831" dirty="0"/>
              <a:t>*</a:t>
            </a:r>
            <a:r>
              <a:rPr lang="it-IT" sz="831" dirty="0" err="1">
                <a:solidFill>
                  <a:schemeClr val="tx2"/>
                </a:solidFill>
              </a:rPr>
              <a:t>updated</a:t>
            </a:r>
            <a:r>
              <a:rPr lang="it-IT" sz="831" dirty="0">
                <a:solidFill>
                  <a:schemeClr val="tx2"/>
                </a:solidFill>
              </a:rPr>
              <a:t> on </a:t>
            </a:r>
            <a:r>
              <a:rPr lang="it-IT" sz="831" dirty="0" err="1">
                <a:solidFill>
                  <a:schemeClr val="tx2"/>
                </a:solidFill>
              </a:rPr>
              <a:t>february</a:t>
            </a:r>
            <a:r>
              <a:rPr lang="it-IT" sz="831" dirty="0">
                <a:solidFill>
                  <a:schemeClr val="tx2"/>
                </a:solidFill>
              </a:rPr>
              <a:t> 2015</a:t>
            </a:r>
          </a:p>
        </p:txBody>
      </p:sp>
      <p:sp>
        <p:nvSpPr>
          <p:cNvPr id="6" name="Titolo 5">
            <a:extLst>
              <a:ext uri="{FF2B5EF4-FFF2-40B4-BE49-F238E27FC236}">
                <a16:creationId xmlns:a16="http://schemas.microsoft.com/office/drawing/2014/main" id="{865CCAFD-3F10-662F-D411-C9FB05F8B457}"/>
              </a:ext>
            </a:extLst>
          </p:cNvPr>
          <p:cNvSpPr>
            <a:spLocks noGrp="1"/>
          </p:cNvSpPr>
          <p:nvPr>
            <p:ph type="title"/>
          </p:nvPr>
        </p:nvSpPr>
        <p:spPr/>
        <p:txBody>
          <a:bodyPr/>
          <a:lstStyle/>
          <a:p>
            <a:r>
              <a:rPr lang="it-IT" sz="4000" b="0" dirty="0">
                <a:solidFill>
                  <a:schemeClr val="tx2"/>
                </a:solidFill>
              </a:rPr>
              <a:t>Transfer Pricing policy in Customs - The WCO and the ICC</a:t>
            </a:r>
            <a:br>
              <a:rPr lang="it-IT" sz="4000" b="0" dirty="0">
                <a:solidFill>
                  <a:schemeClr val="tx2"/>
                </a:solidFill>
              </a:rPr>
            </a:br>
            <a:endParaRPr lang="it-IT" dirty="0"/>
          </a:p>
        </p:txBody>
      </p:sp>
    </p:spTree>
    <p:extLst>
      <p:ext uri="{BB962C8B-B14F-4D97-AF65-F5344CB8AC3E}">
        <p14:creationId xmlns:p14="http://schemas.microsoft.com/office/powerpoint/2010/main" val="2640399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bwMode="auto">
          <a:xfrm>
            <a:off x="752400" y="1434933"/>
            <a:ext cx="7595140" cy="531751"/>
          </a:xfrm>
          <a:prstGeom prst="rect">
            <a:avLst/>
          </a:prstGeom>
          <a:noFill/>
          <a:ln w="9525">
            <a:noFill/>
            <a:miter lim="800000"/>
            <a:headEnd/>
            <a:tailEnd/>
          </a:ln>
        </p:spPr>
        <p:txBody>
          <a:bodyPr vert="horz" wrap="square" lIns="84406" tIns="42203" rIns="84406" bIns="42203" numCol="1" anchor="ctr" anchorCtr="0" compatLnSpc="1">
            <a:prstTxWarp prst="textNoShape">
              <a:avLst/>
            </a:prstTxWarp>
          </a:bodyPr>
          <a:lstStyle>
            <a:lvl1pPr algn="l" rtl="0" eaLnBrk="0" fontAlgn="base" hangingPunct="0">
              <a:spcBef>
                <a:spcPct val="0"/>
              </a:spcBef>
              <a:spcAft>
                <a:spcPct val="0"/>
              </a:spcAft>
              <a:defRPr sz="2600" b="1">
                <a:solidFill>
                  <a:srgbClr val="000066"/>
                </a:solidFill>
                <a:latin typeface="+mj-lt"/>
                <a:ea typeface="+mj-ea"/>
                <a:cs typeface="+mj-cs"/>
              </a:defRPr>
            </a:lvl1pPr>
            <a:lvl2pPr algn="l" rtl="0" eaLnBrk="0" fontAlgn="base" hangingPunct="0">
              <a:spcBef>
                <a:spcPct val="0"/>
              </a:spcBef>
              <a:spcAft>
                <a:spcPct val="0"/>
              </a:spcAft>
              <a:defRPr sz="2600" b="1">
                <a:solidFill>
                  <a:srgbClr val="000066"/>
                </a:solidFill>
                <a:latin typeface="Univers 45 Light" pitchFamily="34" charset="0"/>
              </a:defRPr>
            </a:lvl2pPr>
            <a:lvl3pPr algn="l" rtl="0" eaLnBrk="0" fontAlgn="base" hangingPunct="0">
              <a:spcBef>
                <a:spcPct val="0"/>
              </a:spcBef>
              <a:spcAft>
                <a:spcPct val="0"/>
              </a:spcAft>
              <a:defRPr sz="2600" b="1">
                <a:solidFill>
                  <a:srgbClr val="000066"/>
                </a:solidFill>
                <a:latin typeface="Univers 45 Light" pitchFamily="34" charset="0"/>
              </a:defRPr>
            </a:lvl3pPr>
            <a:lvl4pPr algn="l" rtl="0" eaLnBrk="0" fontAlgn="base" hangingPunct="0">
              <a:spcBef>
                <a:spcPct val="0"/>
              </a:spcBef>
              <a:spcAft>
                <a:spcPct val="0"/>
              </a:spcAft>
              <a:defRPr sz="2600" b="1">
                <a:solidFill>
                  <a:srgbClr val="000066"/>
                </a:solidFill>
                <a:latin typeface="Univers 45 Light" pitchFamily="34" charset="0"/>
              </a:defRPr>
            </a:lvl4pPr>
            <a:lvl5pPr algn="l" rtl="0" eaLnBrk="0" fontAlgn="base" hangingPunct="0">
              <a:spcBef>
                <a:spcPct val="0"/>
              </a:spcBef>
              <a:spcAft>
                <a:spcPct val="0"/>
              </a:spcAft>
              <a:defRPr sz="2600" b="1">
                <a:solidFill>
                  <a:srgbClr val="000066"/>
                </a:solidFill>
                <a:latin typeface="Univers 45 Light" pitchFamily="34" charset="0"/>
              </a:defRPr>
            </a:lvl5pPr>
            <a:lvl6pPr marL="457200" algn="l" rtl="0" fontAlgn="base">
              <a:spcBef>
                <a:spcPct val="0"/>
              </a:spcBef>
              <a:spcAft>
                <a:spcPct val="0"/>
              </a:spcAft>
              <a:defRPr sz="2600" b="1">
                <a:solidFill>
                  <a:srgbClr val="000066"/>
                </a:solidFill>
                <a:latin typeface="Univers 45 Light" pitchFamily="34" charset="0"/>
              </a:defRPr>
            </a:lvl6pPr>
            <a:lvl7pPr marL="914400" algn="l" rtl="0" fontAlgn="base">
              <a:spcBef>
                <a:spcPct val="0"/>
              </a:spcBef>
              <a:spcAft>
                <a:spcPct val="0"/>
              </a:spcAft>
              <a:defRPr sz="2600" b="1">
                <a:solidFill>
                  <a:srgbClr val="000066"/>
                </a:solidFill>
                <a:latin typeface="Univers 45 Light" pitchFamily="34" charset="0"/>
              </a:defRPr>
            </a:lvl7pPr>
            <a:lvl8pPr marL="1371600" algn="l" rtl="0" fontAlgn="base">
              <a:spcBef>
                <a:spcPct val="0"/>
              </a:spcBef>
              <a:spcAft>
                <a:spcPct val="0"/>
              </a:spcAft>
              <a:defRPr sz="2600" b="1">
                <a:solidFill>
                  <a:srgbClr val="000066"/>
                </a:solidFill>
                <a:latin typeface="Univers 45 Light" pitchFamily="34" charset="0"/>
              </a:defRPr>
            </a:lvl8pPr>
            <a:lvl9pPr marL="1828800" algn="l" rtl="0" fontAlgn="base">
              <a:spcBef>
                <a:spcPct val="0"/>
              </a:spcBef>
              <a:spcAft>
                <a:spcPct val="0"/>
              </a:spcAft>
              <a:defRPr sz="2600" b="1">
                <a:solidFill>
                  <a:srgbClr val="000066"/>
                </a:solidFill>
                <a:latin typeface="Univers 45 Light" pitchFamily="34" charset="0"/>
              </a:defRPr>
            </a:lvl9pPr>
          </a:lstStyle>
          <a:p>
            <a:pPr>
              <a:lnSpc>
                <a:spcPct val="100000"/>
              </a:lnSpc>
            </a:pPr>
            <a:r>
              <a:rPr lang="it-IT" sz="2800" b="0" dirty="0">
                <a:solidFill>
                  <a:schemeClr val="tx2"/>
                </a:solidFill>
              </a:rPr>
              <a:t>ICC Policy Statement – </a:t>
            </a:r>
            <a:r>
              <a:rPr lang="it-IT" sz="2800" b="0" dirty="0" err="1">
                <a:solidFill>
                  <a:schemeClr val="tx2"/>
                </a:solidFill>
              </a:rPr>
              <a:t>February</a:t>
            </a:r>
            <a:r>
              <a:rPr lang="it-IT" sz="2800" b="0" dirty="0">
                <a:solidFill>
                  <a:schemeClr val="tx2"/>
                </a:solidFill>
              </a:rPr>
              <a:t> 2012*</a:t>
            </a:r>
            <a:endParaRPr lang="en-US" sz="2800" b="0" dirty="0">
              <a:solidFill>
                <a:schemeClr val="tx2"/>
              </a:solidFill>
            </a:endParaRPr>
          </a:p>
        </p:txBody>
      </p:sp>
      <p:sp>
        <p:nvSpPr>
          <p:cNvPr id="4" name="Segnaposto contenuto 2"/>
          <p:cNvSpPr txBox="1">
            <a:spLocks/>
          </p:cNvSpPr>
          <p:nvPr/>
        </p:nvSpPr>
        <p:spPr>
          <a:xfrm>
            <a:off x="752398" y="2099622"/>
            <a:ext cx="7647065" cy="3389916"/>
          </a:xfrm>
          <a:prstGeom prst="rect">
            <a:avLst/>
          </a:prstGeom>
        </p:spPr>
        <p:txBody>
          <a:bodyPr/>
          <a:lstStyle>
            <a:lvl1pPr marL="342900" indent="-342900" algn="l" rtl="0" eaLnBrk="0" fontAlgn="base" hangingPunct="0">
              <a:spcBef>
                <a:spcPct val="20000"/>
              </a:spcBef>
              <a:spcAft>
                <a:spcPct val="30000"/>
              </a:spcAft>
              <a:defRPr sz="2200" b="1">
                <a:solidFill>
                  <a:schemeClr val="tx1"/>
                </a:solidFill>
                <a:latin typeface="+mn-lt"/>
                <a:ea typeface="+mn-ea"/>
                <a:cs typeface="+mn-cs"/>
              </a:defRPr>
            </a:lvl1pPr>
            <a:lvl2pPr marL="1588" indent="455613" algn="l" rtl="0" eaLnBrk="0" fontAlgn="base" hangingPunct="0">
              <a:spcBef>
                <a:spcPct val="20000"/>
              </a:spcBef>
              <a:spcAft>
                <a:spcPct val="30000"/>
              </a:spcAft>
              <a:buSzPct val="60000"/>
              <a:buFont typeface="Wingdings" pitchFamily="2" charset="2"/>
              <a:defRPr sz="2000" b="1">
                <a:solidFill>
                  <a:schemeClr val="tx1"/>
                </a:solidFill>
                <a:latin typeface="+mn-lt"/>
              </a:defRPr>
            </a:lvl2pPr>
            <a:lvl3pPr marL="230188" indent="-227013" algn="l" rtl="0" eaLnBrk="0" fontAlgn="base" hangingPunct="0">
              <a:spcBef>
                <a:spcPct val="20000"/>
              </a:spcBef>
              <a:spcAft>
                <a:spcPct val="30000"/>
              </a:spcAft>
              <a:buClr>
                <a:srgbClr val="000066"/>
              </a:buClr>
              <a:buSzPct val="80000"/>
              <a:buFont typeface="Wingdings" pitchFamily="2" charset="2"/>
              <a:buChar char="n"/>
              <a:defRPr sz="2000" b="1">
                <a:solidFill>
                  <a:schemeClr val="tx1"/>
                </a:solidFill>
                <a:latin typeface="+mn-lt"/>
              </a:defRPr>
            </a:lvl3pPr>
            <a:lvl4pPr marL="6492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4pPr>
            <a:lvl5pPr marL="10683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5pPr>
            <a:lvl6pPr marL="15255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6pPr>
            <a:lvl7pPr marL="19827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7pPr>
            <a:lvl8pPr marL="24399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8pPr>
            <a:lvl9pPr marL="28971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9pPr>
          </a:lstStyle>
          <a:p>
            <a:pPr>
              <a:lnSpc>
                <a:spcPct val="100000"/>
              </a:lnSpc>
            </a:pPr>
            <a:r>
              <a:rPr lang="en-US" sz="1400" u="sng" kern="0" dirty="0">
                <a:solidFill>
                  <a:schemeClr val="tx2"/>
                </a:solidFill>
              </a:rPr>
              <a:t>Proposal 5 </a:t>
            </a:r>
          </a:p>
          <a:p>
            <a:pPr marL="0" indent="0">
              <a:lnSpc>
                <a:spcPct val="100000"/>
              </a:lnSpc>
            </a:pPr>
            <a:r>
              <a:rPr lang="en-US" sz="1400" kern="0" dirty="0">
                <a:solidFill>
                  <a:schemeClr val="tx2"/>
                </a:solidFill>
              </a:rPr>
              <a:t>It is recommended that OECD methods be acceptable to customs administrations with an accommodation of the following elements: </a:t>
            </a:r>
          </a:p>
          <a:p>
            <a:pPr>
              <a:lnSpc>
                <a:spcPct val="100000"/>
              </a:lnSpc>
              <a:buClr>
                <a:srgbClr val="00338D"/>
              </a:buClr>
              <a:buFont typeface="Arial" panose="020B0604020202020204" pitchFamily="34" charset="0"/>
              <a:buChar char="•"/>
            </a:pPr>
            <a:r>
              <a:rPr lang="en-US" sz="1400" kern="0" dirty="0">
                <a:solidFill>
                  <a:schemeClr val="tx2"/>
                </a:solidFill>
              </a:rPr>
              <a:t>Identical or similar goods</a:t>
            </a:r>
            <a:r>
              <a:rPr lang="en-US" sz="1400" b="0" kern="0" dirty="0">
                <a:solidFill>
                  <a:schemeClr val="tx2"/>
                </a:solidFill>
              </a:rPr>
              <a:t>: recognition of the geographical and temporal circumstances of the market to enable a simplification in the level of requirements according to the needs of the country of import and to permit an approach based on market segment / regional area / comparable market conditions. </a:t>
            </a:r>
          </a:p>
          <a:p>
            <a:pPr>
              <a:lnSpc>
                <a:spcPct val="100000"/>
              </a:lnSpc>
              <a:buClr>
                <a:srgbClr val="00338D"/>
              </a:buClr>
              <a:buFont typeface="Arial" panose="020B0604020202020204" pitchFamily="34" charset="0"/>
              <a:buChar char="•"/>
            </a:pPr>
            <a:r>
              <a:rPr lang="en-US" sz="1400" kern="0" dirty="0">
                <a:solidFill>
                  <a:schemeClr val="tx2"/>
                </a:solidFill>
              </a:rPr>
              <a:t>Recognition of corporate legal entities (performing specific functions and adding value within a group) </a:t>
            </a:r>
            <a:r>
              <a:rPr lang="en-US" sz="1400" b="0" kern="0" dirty="0">
                <a:solidFill>
                  <a:schemeClr val="tx2"/>
                </a:solidFill>
              </a:rPr>
              <a:t>in order to enable customs authorities to acknowledge transfer pricing documentation and functional analysis in the broad economic context, and not narrowly according to the chronology of transactions. </a:t>
            </a:r>
          </a:p>
          <a:p>
            <a:pPr>
              <a:lnSpc>
                <a:spcPct val="100000"/>
              </a:lnSpc>
            </a:pPr>
            <a:endParaRPr lang="en-US" sz="1400" kern="0" dirty="0"/>
          </a:p>
        </p:txBody>
      </p:sp>
      <p:sp>
        <p:nvSpPr>
          <p:cNvPr id="5" name="CasellaDiTesto 4"/>
          <p:cNvSpPr txBox="1"/>
          <p:nvPr/>
        </p:nvSpPr>
        <p:spPr>
          <a:xfrm>
            <a:off x="752398" y="5599732"/>
            <a:ext cx="5284177" cy="228627"/>
          </a:xfrm>
          <a:prstGeom prst="rect">
            <a:avLst/>
          </a:prstGeom>
          <a:noFill/>
        </p:spPr>
        <p:txBody>
          <a:bodyPr wrap="square" lIns="50409" tIns="50409" rIns="50409" bIns="50409" rtlCol="0">
            <a:noAutofit/>
          </a:bodyPr>
          <a:lstStyle/>
          <a:p>
            <a:pPr>
              <a:spcAft>
                <a:spcPts val="554"/>
              </a:spcAft>
            </a:pPr>
            <a:r>
              <a:rPr lang="it-IT" sz="831" dirty="0"/>
              <a:t>*</a:t>
            </a:r>
            <a:r>
              <a:rPr lang="it-IT" sz="831" dirty="0" err="1">
                <a:solidFill>
                  <a:schemeClr val="tx2"/>
                </a:solidFill>
              </a:rPr>
              <a:t>updated</a:t>
            </a:r>
            <a:r>
              <a:rPr lang="it-IT" sz="831" dirty="0">
                <a:solidFill>
                  <a:schemeClr val="tx2"/>
                </a:solidFill>
              </a:rPr>
              <a:t> on </a:t>
            </a:r>
            <a:r>
              <a:rPr lang="it-IT" sz="831" dirty="0" err="1">
                <a:solidFill>
                  <a:schemeClr val="tx2"/>
                </a:solidFill>
              </a:rPr>
              <a:t>february</a:t>
            </a:r>
            <a:r>
              <a:rPr lang="it-IT" sz="831" dirty="0">
                <a:solidFill>
                  <a:schemeClr val="tx2"/>
                </a:solidFill>
              </a:rPr>
              <a:t> 2015</a:t>
            </a:r>
          </a:p>
        </p:txBody>
      </p:sp>
      <p:sp>
        <p:nvSpPr>
          <p:cNvPr id="6" name="Titolo 5">
            <a:extLst>
              <a:ext uri="{FF2B5EF4-FFF2-40B4-BE49-F238E27FC236}">
                <a16:creationId xmlns:a16="http://schemas.microsoft.com/office/drawing/2014/main" id="{20A97041-C735-873B-BE44-8A149AF86F49}"/>
              </a:ext>
            </a:extLst>
          </p:cNvPr>
          <p:cNvSpPr>
            <a:spLocks noGrp="1"/>
          </p:cNvSpPr>
          <p:nvPr>
            <p:ph type="title"/>
          </p:nvPr>
        </p:nvSpPr>
        <p:spPr/>
        <p:txBody>
          <a:bodyPr/>
          <a:lstStyle/>
          <a:p>
            <a:r>
              <a:rPr lang="it-IT" sz="4000" b="0" dirty="0">
                <a:solidFill>
                  <a:schemeClr val="tx2"/>
                </a:solidFill>
              </a:rPr>
              <a:t>Transfer Pricing policy in Customs - The WCO and the ICC</a:t>
            </a:r>
            <a:br>
              <a:rPr lang="it-IT" sz="4000" b="0" dirty="0">
                <a:solidFill>
                  <a:schemeClr val="tx2"/>
                </a:solidFill>
              </a:rPr>
            </a:br>
            <a:endParaRPr lang="it-IT" dirty="0"/>
          </a:p>
        </p:txBody>
      </p:sp>
    </p:spTree>
    <p:extLst>
      <p:ext uri="{BB962C8B-B14F-4D97-AF65-F5344CB8AC3E}">
        <p14:creationId xmlns:p14="http://schemas.microsoft.com/office/powerpoint/2010/main" val="2179635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bwMode="auto">
          <a:xfrm>
            <a:off x="752400" y="1390971"/>
            <a:ext cx="7656686" cy="531751"/>
          </a:xfrm>
          <a:prstGeom prst="rect">
            <a:avLst/>
          </a:prstGeom>
          <a:noFill/>
          <a:ln w="9525">
            <a:noFill/>
            <a:miter lim="800000"/>
            <a:headEnd/>
            <a:tailEnd/>
          </a:ln>
        </p:spPr>
        <p:txBody>
          <a:bodyPr vert="horz" wrap="square" lIns="84406" tIns="42203" rIns="84406" bIns="42203" numCol="1" anchor="ctr" anchorCtr="0" compatLnSpc="1">
            <a:prstTxWarp prst="textNoShape">
              <a:avLst/>
            </a:prstTxWarp>
          </a:bodyPr>
          <a:lstStyle>
            <a:lvl1pPr algn="l" rtl="0" eaLnBrk="0" fontAlgn="base" hangingPunct="0">
              <a:spcBef>
                <a:spcPct val="0"/>
              </a:spcBef>
              <a:spcAft>
                <a:spcPct val="0"/>
              </a:spcAft>
              <a:defRPr sz="2600" b="1">
                <a:solidFill>
                  <a:srgbClr val="000066"/>
                </a:solidFill>
                <a:latin typeface="+mj-lt"/>
                <a:ea typeface="+mj-ea"/>
                <a:cs typeface="+mj-cs"/>
              </a:defRPr>
            </a:lvl1pPr>
            <a:lvl2pPr algn="l" rtl="0" eaLnBrk="0" fontAlgn="base" hangingPunct="0">
              <a:spcBef>
                <a:spcPct val="0"/>
              </a:spcBef>
              <a:spcAft>
                <a:spcPct val="0"/>
              </a:spcAft>
              <a:defRPr sz="2600" b="1">
                <a:solidFill>
                  <a:srgbClr val="000066"/>
                </a:solidFill>
                <a:latin typeface="Univers 45 Light" pitchFamily="34" charset="0"/>
              </a:defRPr>
            </a:lvl2pPr>
            <a:lvl3pPr algn="l" rtl="0" eaLnBrk="0" fontAlgn="base" hangingPunct="0">
              <a:spcBef>
                <a:spcPct val="0"/>
              </a:spcBef>
              <a:spcAft>
                <a:spcPct val="0"/>
              </a:spcAft>
              <a:defRPr sz="2600" b="1">
                <a:solidFill>
                  <a:srgbClr val="000066"/>
                </a:solidFill>
                <a:latin typeface="Univers 45 Light" pitchFamily="34" charset="0"/>
              </a:defRPr>
            </a:lvl3pPr>
            <a:lvl4pPr algn="l" rtl="0" eaLnBrk="0" fontAlgn="base" hangingPunct="0">
              <a:spcBef>
                <a:spcPct val="0"/>
              </a:spcBef>
              <a:spcAft>
                <a:spcPct val="0"/>
              </a:spcAft>
              <a:defRPr sz="2600" b="1">
                <a:solidFill>
                  <a:srgbClr val="000066"/>
                </a:solidFill>
                <a:latin typeface="Univers 45 Light" pitchFamily="34" charset="0"/>
              </a:defRPr>
            </a:lvl4pPr>
            <a:lvl5pPr algn="l" rtl="0" eaLnBrk="0" fontAlgn="base" hangingPunct="0">
              <a:spcBef>
                <a:spcPct val="0"/>
              </a:spcBef>
              <a:spcAft>
                <a:spcPct val="0"/>
              </a:spcAft>
              <a:defRPr sz="2600" b="1">
                <a:solidFill>
                  <a:srgbClr val="000066"/>
                </a:solidFill>
                <a:latin typeface="Univers 45 Light" pitchFamily="34" charset="0"/>
              </a:defRPr>
            </a:lvl5pPr>
            <a:lvl6pPr marL="457200" algn="l" rtl="0" fontAlgn="base">
              <a:spcBef>
                <a:spcPct val="0"/>
              </a:spcBef>
              <a:spcAft>
                <a:spcPct val="0"/>
              </a:spcAft>
              <a:defRPr sz="2600" b="1">
                <a:solidFill>
                  <a:srgbClr val="000066"/>
                </a:solidFill>
                <a:latin typeface="Univers 45 Light" pitchFamily="34" charset="0"/>
              </a:defRPr>
            </a:lvl6pPr>
            <a:lvl7pPr marL="914400" algn="l" rtl="0" fontAlgn="base">
              <a:spcBef>
                <a:spcPct val="0"/>
              </a:spcBef>
              <a:spcAft>
                <a:spcPct val="0"/>
              </a:spcAft>
              <a:defRPr sz="2600" b="1">
                <a:solidFill>
                  <a:srgbClr val="000066"/>
                </a:solidFill>
                <a:latin typeface="Univers 45 Light" pitchFamily="34" charset="0"/>
              </a:defRPr>
            </a:lvl7pPr>
            <a:lvl8pPr marL="1371600" algn="l" rtl="0" fontAlgn="base">
              <a:spcBef>
                <a:spcPct val="0"/>
              </a:spcBef>
              <a:spcAft>
                <a:spcPct val="0"/>
              </a:spcAft>
              <a:defRPr sz="2600" b="1">
                <a:solidFill>
                  <a:srgbClr val="000066"/>
                </a:solidFill>
                <a:latin typeface="Univers 45 Light" pitchFamily="34" charset="0"/>
              </a:defRPr>
            </a:lvl8pPr>
            <a:lvl9pPr marL="1828800" algn="l" rtl="0" fontAlgn="base">
              <a:spcBef>
                <a:spcPct val="0"/>
              </a:spcBef>
              <a:spcAft>
                <a:spcPct val="0"/>
              </a:spcAft>
              <a:defRPr sz="2600" b="1">
                <a:solidFill>
                  <a:srgbClr val="000066"/>
                </a:solidFill>
                <a:latin typeface="Univers 45 Light" pitchFamily="34" charset="0"/>
              </a:defRPr>
            </a:lvl9pPr>
          </a:lstStyle>
          <a:p>
            <a:pPr>
              <a:lnSpc>
                <a:spcPct val="100000"/>
              </a:lnSpc>
            </a:pPr>
            <a:r>
              <a:rPr lang="it-IT" sz="2800" b="0" dirty="0">
                <a:solidFill>
                  <a:schemeClr val="tx2"/>
                </a:solidFill>
              </a:rPr>
              <a:t>ICC Policy Statement – </a:t>
            </a:r>
            <a:r>
              <a:rPr lang="it-IT" sz="2800" b="0" dirty="0" err="1">
                <a:solidFill>
                  <a:schemeClr val="tx2"/>
                </a:solidFill>
              </a:rPr>
              <a:t>February</a:t>
            </a:r>
            <a:r>
              <a:rPr lang="it-IT" sz="2800" b="0" dirty="0">
                <a:solidFill>
                  <a:schemeClr val="tx2"/>
                </a:solidFill>
              </a:rPr>
              <a:t> 2012*</a:t>
            </a:r>
            <a:endParaRPr lang="en-US" sz="2800" b="0" dirty="0">
              <a:solidFill>
                <a:schemeClr val="tx2"/>
              </a:solidFill>
            </a:endParaRPr>
          </a:p>
        </p:txBody>
      </p:sp>
      <p:sp>
        <p:nvSpPr>
          <p:cNvPr id="4" name="Segnaposto contenuto 2"/>
          <p:cNvSpPr txBox="1">
            <a:spLocks/>
          </p:cNvSpPr>
          <p:nvPr/>
        </p:nvSpPr>
        <p:spPr>
          <a:xfrm>
            <a:off x="752400" y="2099622"/>
            <a:ext cx="7656686" cy="3367407"/>
          </a:xfrm>
          <a:prstGeom prst="rect">
            <a:avLst/>
          </a:prstGeom>
        </p:spPr>
        <p:txBody>
          <a:bodyPr>
            <a:normAutofit/>
          </a:bodyPr>
          <a:lstStyle>
            <a:lvl1pPr marL="342900" indent="-342900" algn="l" rtl="0" eaLnBrk="0" fontAlgn="base" hangingPunct="0">
              <a:spcBef>
                <a:spcPct val="20000"/>
              </a:spcBef>
              <a:spcAft>
                <a:spcPct val="30000"/>
              </a:spcAft>
              <a:defRPr sz="2200" b="1">
                <a:solidFill>
                  <a:schemeClr val="tx1"/>
                </a:solidFill>
                <a:latin typeface="+mn-lt"/>
                <a:ea typeface="+mn-ea"/>
                <a:cs typeface="+mn-cs"/>
              </a:defRPr>
            </a:lvl1pPr>
            <a:lvl2pPr marL="1588" indent="455613" algn="l" rtl="0" eaLnBrk="0" fontAlgn="base" hangingPunct="0">
              <a:spcBef>
                <a:spcPct val="20000"/>
              </a:spcBef>
              <a:spcAft>
                <a:spcPct val="30000"/>
              </a:spcAft>
              <a:buSzPct val="60000"/>
              <a:buFont typeface="Wingdings" pitchFamily="2" charset="2"/>
              <a:defRPr sz="2000" b="1">
                <a:solidFill>
                  <a:schemeClr val="tx1"/>
                </a:solidFill>
                <a:latin typeface="+mn-lt"/>
              </a:defRPr>
            </a:lvl2pPr>
            <a:lvl3pPr marL="230188" indent="-227013" algn="l" rtl="0" eaLnBrk="0" fontAlgn="base" hangingPunct="0">
              <a:spcBef>
                <a:spcPct val="20000"/>
              </a:spcBef>
              <a:spcAft>
                <a:spcPct val="30000"/>
              </a:spcAft>
              <a:buClr>
                <a:srgbClr val="000066"/>
              </a:buClr>
              <a:buSzPct val="80000"/>
              <a:buFont typeface="Wingdings" pitchFamily="2" charset="2"/>
              <a:buChar char="n"/>
              <a:defRPr sz="2000" b="1">
                <a:solidFill>
                  <a:schemeClr val="tx1"/>
                </a:solidFill>
                <a:latin typeface="+mn-lt"/>
              </a:defRPr>
            </a:lvl3pPr>
            <a:lvl4pPr marL="6492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4pPr>
            <a:lvl5pPr marL="10683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5pPr>
            <a:lvl6pPr marL="15255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6pPr>
            <a:lvl7pPr marL="19827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7pPr>
            <a:lvl8pPr marL="24399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8pPr>
            <a:lvl9pPr marL="28971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9pPr>
          </a:lstStyle>
          <a:p>
            <a:pPr>
              <a:lnSpc>
                <a:spcPct val="100000"/>
              </a:lnSpc>
            </a:pPr>
            <a:r>
              <a:rPr lang="en-US" sz="1400" u="sng" kern="0" dirty="0">
                <a:solidFill>
                  <a:schemeClr val="tx2"/>
                </a:solidFill>
              </a:rPr>
              <a:t>Proposal 6 </a:t>
            </a:r>
          </a:p>
          <a:p>
            <a:pPr marL="0" indent="0">
              <a:lnSpc>
                <a:spcPct val="100000"/>
              </a:lnSpc>
            </a:pPr>
            <a:r>
              <a:rPr lang="en-US" sz="1400" kern="0" dirty="0">
                <a:solidFill>
                  <a:schemeClr val="tx2"/>
                </a:solidFill>
              </a:rPr>
              <a:t>Recognition of the acceptability of transfer pricing documentation by the customs administration </a:t>
            </a:r>
          </a:p>
          <a:p>
            <a:pPr>
              <a:lnSpc>
                <a:spcPct val="100000"/>
              </a:lnSpc>
            </a:pPr>
            <a:r>
              <a:rPr lang="en-US" sz="1400" b="0" kern="0" dirty="0">
                <a:solidFill>
                  <a:schemeClr val="tx2"/>
                </a:solidFill>
              </a:rPr>
              <a:t>      </a:t>
            </a:r>
          </a:p>
          <a:p>
            <a:pPr marL="0" indent="0">
              <a:lnSpc>
                <a:spcPct val="100000"/>
              </a:lnSpc>
              <a:spcBef>
                <a:spcPts val="0"/>
              </a:spcBef>
              <a:spcAft>
                <a:spcPts val="600"/>
              </a:spcAft>
            </a:pPr>
            <a:r>
              <a:rPr lang="en-US" sz="1400" b="0" kern="0" dirty="0">
                <a:solidFill>
                  <a:schemeClr val="tx2"/>
                </a:solidFill>
              </a:rPr>
              <a:t>Tax transfer pricing documentation is a tax legal requirement almost all over the world. Its content is largely aligned across the countries and can hence be considered fairly standard. It normally includes all of the information required to </a:t>
            </a:r>
            <a:r>
              <a:rPr lang="en-US" sz="1400" b="0" kern="0" dirty="0" err="1">
                <a:solidFill>
                  <a:schemeClr val="tx2"/>
                </a:solidFill>
              </a:rPr>
              <a:t>analyse</a:t>
            </a:r>
            <a:r>
              <a:rPr lang="en-US" sz="1400" b="0" kern="0" dirty="0">
                <a:solidFill>
                  <a:schemeClr val="tx2"/>
                </a:solidFill>
              </a:rPr>
              <a:t> the circumstances of sale, the parties involved, the added value, and the functions performed by each party. It is recommended that customs requirements, in addition to those of tax authorities, be defined so as to enable incorporation of those requirements into transfer pricing documentation to serve both purposes.</a:t>
            </a:r>
          </a:p>
        </p:txBody>
      </p:sp>
      <p:sp>
        <p:nvSpPr>
          <p:cNvPr id="5" name="CasellaDiTesto 4"/>
          <p:cNvSpPr txBox="1"/>
          <p:nvPr/>
        </p:nvSpPr>
        <p:spPr>
          <a:xfrm>
            <a:off x="746125" y="5643929"/>
            <a:ext cx="5284177" cy="228627"/>
          </a:xfrm>
          <a:prstGeom prst="rect">
            <a:avLst/>
          </a:prstGeom>
          <a:noFill/>
        </p:spPr>
        <p:txBody>
          <a:bodyPr wrap="square" lIns="50409" tIns="50409" rIns="50409" bIns="50409" rtlCol="0">
            <a:noAutofit/>
          </a:bodyPr>
          <a:lstStyle/>
          <a:p>
            <a:pPr>
              <a:spcAft>
                <a:spcPts val="554"/>
              </a:spcAft>
            </a:pPr>
            <a:r>
              <a:rPr lang="it-IT" sz="831" dirty="0"/>
              <a:t>*</a:t>
            </a:r>
            <a:r>
              <a:rPr lang="it-IT" sz="831" dirty="0" err="1">
                <a:solidFill>
                  <a:schemeClr val="tx2"/>
                </a:solidFill>
              </a:rPr>
              <a:t>updated</a:t>
            </a:r>
            <a:r>
              <a:rPr lang="it-IT" sz="831" dirty="0">
                <a:solidFill>
                  <a:schemeClr val="tx2"/>
                </a:solidFill>
              </a:rPr>
              <a:t> on </a:t>
            </a:r>
            <a:r>
              <a:rPr lang="it-IT" sz="831" dirty="0" err="1">
                <a:solidFill>
                  <a:schemeClr val="tx2"/>
                </a:solidFill>
              </a:rPr>
              <a:t>february</a:t>
            </a:r>
            <a:r>
              <a:rPr lang="it-IT" sz="831" dirty="0">
                <a:solidFill>
                  <a:schemeClr val="tx2"/>
                </a:solidFill>
              </a:rPr>
              <a:t> 2015</a:t>
            </a:r>
          </a:p>
        </p:txBody>
      </p:sp>
      <p:sp>
        <p:nvSpPr>
          <p:cNvPr id="6" name="Titolo 5">
            <a:extLst>
              <a:ext uri="{FF2B5EF4-FFF2-40B4-BE49-F238E27FC236}">
                <a16:creationId xmlns:a16="http://schemas.microsoft.com/office/drawing/2014/main" id="{28913E0A-DEAF-6A6F-EEC8-FE9111A210CD}"/>
              </a:ext>
            </a:extLst>
          </p:cNvPr>
          <p:cNvSpPr>
            <a:spLocks noGrp="1"/>
          </p:cNvSpPr>
          <p:nvPr>
            <p:ph type="title"/>
          </p:nvPr>
        </p:nvSpPr>
        <p:spPr/>
        <p:txBody>
          <a:bodyPr/>
          <a:lstStyle/>
          <a:p>
            <a:r>
              <a:rPr lang="it-IT" sz="4000" b="0" dirty="0">
                <a:solidFill>
                  <a:schemeClr val="tx2"/>
                </a:solidFill>
              </a:rPr>
              <a:t>Transfer Pricing policy in Customs - The WCO and the ICC</a:t>
            </a:r>
            <a:br>
              <a:rPr lang="it-IT" sz="4000" b="0" dirty="0">
                <a:solidFill>
                  <a:schemeClr val="tx2"/>
                </a:solidFill>
              </a:rPr>
            </a:br>
            <a:endParaRPr lang="it-IT" dirty="0"/>
          </a:p>
        </p:txBody>
      </p:sp>
    </p:spTree>
    <p:extLst>
      <p:ext uri="{BB962C8B-B14F-4D97-AF65-F5344CB8AC3E}">
        <p14:creationId xmlns:p14="http://schemas.microsoft.com/office/powerpoint/2010/main" val="492616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82714" y="2504375"/>
            <a:ext cx="5230079" cy="1623742"/>
          </a:xfrm>
        </p:spPr>
        <p:txBody>
          <a:bodyPr/>
          <a:lstStyle/>
          <a:p>
            <a:r>
              <a:rPr lang="en-US" dirty="0"/>
              <a:t>WCO GUIDE TO </a:t>
            </a:r>
            <a:br>
              <a:rPr lang="en-US" dirty="0"/>
            </a:br>
            <a:r>
              <a:rPr lang="en-US" dirty="0"/>
              <a:t>CUSTOMS VALUATION</a:t>
            </a:r>
            <a:br>
              <a:rPr lang="en-US" dirty="0"/>
            </a:br>
            <a:r>
              <a:rPr lang="en-US" dirty="0"/>
              <a:t>AND TRANSFER PRICING</a:t>
            </a:r>
          </a:p>
        </p:txBody>
      </p:sp>
      <p:sp>
        <p:nvSpPr>
          <p:cNvPr id="3" name="Segnaposto testo 2">
            <a:extLst>
              <a:ext uri="{FF2B5EF4-FFF2-40B4-BE49-F238E27FC236}">
                <a16:creationId xmlns:a16="http://schemas.microsoft.com/office/drawing/2014/main" id="{55F4440F-0D6F-2E4D-106C-F00F2AF68F9C}"/>
              </a:ext>
            </a:extLst>
          </p:cNvPr>
          <p:cNvSpPr>
            <a:spLocks noGrp="1"/>
          </p:cNvSpPr>
          <p:nvPr>
            <p:ph type="body" sz="quarter" idx="10"/>
          </p:nvPr>
        </p:nvSpPr>
        <p:spPr/>
        <p:txBody>
          <a:bodyPr/>
          <a:lstStyle/>
          <a:p>
            <a:endParaRPr lang="it-IT"/>
          </a:p>
        </p:txBody>
      </p:sp>
    </p:spTree>
    <p:extLst>
      <p:ext uri="{BB962C8B-B14F-4D97-AF65-F5344CB8AC3E}">
        <p14:creationId xmlns:p14="http://schemas.microsoft.com/office/powerpoint/2010/main" val="2611985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WCO Guide (</a:t>
            </a:r>
            <a:r>
              <a:rPr lang="it-IT" dirty="0" err="1"/>
              <a:t>June</a:t>
            </a:r>
            <a:r>
              <a:rPr lang="it-IT" dirty="0"/>
              <a:t> 2015)*</a:t>
            </a:r>
          </a:p>
        </p:txBody>
      </p:sp>
      <p:sp>
        <p:nvSpPr>
          <p:cNvPr id="7" name="Segnaposto testo 6">
            <a:extLst>
              <a:ext uri="{FF2B5EF4-FFF2-40B4-BE49-F238E27FC236}">
                <a16:creationId xmlns:a16="http://schemas.microsoft.com/office/drawing/2014/main" id="{95AEA86C-D7AC-0FE3-8C88-4034E04A285C}"/>
              </a:ext>
            </a:extLst>
          </p:cNvPr>
          <p:cNvSpPr>
            <a:spLocks noGrp="1"/>
          </p:cNvSpPr>
          <p:nvPr>
            <p:ph type="body" sz="quarter" idx="10"/>
          </p:nvPr>
        </p:nvSpPr>
        <p:spPr>
          <a:xfrm>
            <a:off x="752400" y="1209600"/>
            <a:ext cx="7639200" cy="3318857"/>
          </a:xfrm>
        </p:spPr>
        <p:txBody>
          <a:bodyPr/>
          <a:lstStyle/>
          <a:p>
            <a:pPr marR="0" lvl="0" eaLnBrk="0" fontAlgn="base" hangingPunct="0">
              <a:spcAft>
                <a:spcPts val="1200"/>
              </a:spcAft>
              <a:buClr>
                <a:srgbClr val="00338D"/>
              </a:buClr>
              <a:buSzTx/>
              <a:tabLst/>
              <a:defRPr/>
            </a:pPr>
            <a:r>
              <a:rPr lang="en-US" sz="1600" b="0" kern="0" dirty="0"/>
              <a:t>This Guide concerns the relationship between Customs valuation and transfer pricing. It </a:t>
            </a:r>
            <a:r>
              <a:rPr lang="en-US" sz="1600" b="0" kern="0" dirty="0" err="1"/>
              <a:t>isdesigned</a:t>
            </a:r>
            <a:r>
              <a:rPr lang="en-US" sz="1600" b="0" kern="0" dirty="0"/>
              <a:t> primarily to assist Customs officials responsible for Customs valuation policy </a:t>
            </a:r>
            <a:r>
              <a:rPr lang="en-US" sz="1600" b="0" kern="0" dirty="0" err="1"/>
              <a:t>orwho</a:t>
            </a:r>
            <a:r>
              <a:rPr lang="en-US" sz="1600" b="0" kern="0" dirty="0"/>
              <a:t> are conducting audits and controls on multi-national enterprises (MNEs). It is also recommended reading for the private sector and tax administrations who have an interest in </a:t>
            </a:r>
            <a:r>
              <a:rPr lang="it-IT" sz="1600" b="0" kern="0" dirty="0" err="1"/>
              <a:t>this</a:t>
            </a:r>
            <a:r>
              <a:rPr lang="it-IT" sz="1600" b="0" kern="0" dirty="0"/>
              <a:t> </a:t>
            </a:r>
            <a:r>
              <a:rPr lang="it-IT" sz="1600" b="0" kern="0" dirty="0" err="1"/>
              <a:t>topic</a:t>
            </a:r>
            <a:r>
              <a:rPr lang="it-IT" sz="1600" b="0" kern="0" dirty="0"/>
              <a:t>.</a:t>
            </a:r>
          </a:p>
          <a:p>
            <a:pPr marR="0" lvl="0" eaLnBrk="0" fontAlgn="base" hangingPunct="0">
              <a:spcAft>
                <a:spcPts val="1200"/>
              </a:spcAft>
              <a:buClr>
                <a:srgbClr val="00338D"/>
              </a:buClr>
              <a:buSzTx/>
              <a:tabLst/>
              <a:defRPr/>
            </a:pPr>
            <a:r>
              <a:rPr lang="en-US" sz="1600" b="0" kern="0" dirty="0"/>
              <a:t>The Guide does not provide a definitive approach to dealing with this issue. At the time of writing, the Technical Committee on Customs Valuation - the body which has the competence to consider technical interpretation of Customs valuation matters - continues to discuss the issue. Instead, the Guide provides technical background and offers possible solutions regarding the way forward, and shares ideas and national practices, including the </a:t>
            </a:r>
            <a:r>
              <a:rPr lang="it-IT" sz="1600" b="0" kern="0" dirty="0"/>
              <a:t>trade </a:t>
            </a:r>
            <a:r>
              <a:rPr lang="it-IT" sz="1600" b="0" kern="0" dirty="0" err="1"/>
              <a:t>view</a:t>
            </a:r>
            <a:r>
              <a:rPr lang="it-IT" sz="1600" b="0" kern="0" dirty="0"/>
              <a:t>.</a:t>
            </a:r>
          </a:p>
          <a:p>
            <a:pPr>
              <a:spcAft>
                <a:spcPts val="1200"/>
              </a:spcAft>
            </a:pPr>
            <a:endParaRPr lang="it-IT" b="0" dirty="0"/>
          </a:p>
        </p:txBody>
      </p:sp>
      <p:sp>
        <p:nvSpPr>
          <p:cNvPr id="4" name="Segnaposto testo 2"/>
          <p:cNvSpPr txBox="1">
            <a:spLocks/>
          </p:cNvSpPr>
          <p:nvPr/>
        </p:nvSpPr>
        <p:spPr bwMode="gray">
          <a:xfrm>
            <a:off x="5455029" y="-1915305"/>
            <a:ext cx="7707196" cy="3830610"/>
          </a:xfrm>
          <a:prstGeom prst="rect">
            <a:avLst/>
          </a:prstGeom>
        </p:spPr>
        <p:txBody>
          <a:bodyPr vert="horz" lIns="0" tIns="0" rIns="0" bIns="0" rtlCol="0">
            <a:normAutofit/>
          </a:bodyPr>
          <a:lst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a:spcBef>
                <a:spcPts val="0"/>
              </a:spcBef>
              <a:spcAft>
                <a:spcPts val="600"/>
              </a:spcAft>
            </a:pPr>
            <a:endParaRPr lang="it-IT" sz="1400" dirty="0">
              <a:latin typeface="+mn-lt"/>
            </a:endParaRPr>
          </a:p>
        </p:txBody>
      </p:sp>
      <p:sp>
        <p:nvSpPr>
          <p:cNvPr id="6" name="CasellaDiTesto 5">
            <a:extLst>
              <a:ext uri="{FF2B5EF4-FFF2-40B4-BE49-F238E27FC236}">
                <a16:creationId xmlns:a16="http://schemas.microsoft.com/office/drawing/2014/main" id="{85AD3180-AF58-4AC1-B371-86784E894BA4}"/>
              </a:ext>
            </a:extLst>
          </p:cNvPr>
          <p:cNvSpPr txBox="1"/>
          <p:nvPr/>
        </p:nvSpPr>
        <p:spPr>
          <a:xfrm>
            <a:off x="780673" y="5551670"/>
            <a:ext cx="5231858" cy="228627"/>
          </a:xfrm>
          <a:prstGeom prst="rect">
            <a:avLst/>
          </a:prstGeom>
          <a:noFill/>
        </p:spPr>
        <p:txBody>
          <a:bodyPr wrap="square" lIns="50409" tIns="50409" rIns="50409" bIns="50409" rtlCol="0">
            <a:noAutofit/>
          </a:bodyPr>
          <a:lstStyle/>
          <a:p>
            <a:pPr>
              <a:spcAft>
                <a:spcPts val="554"/>
              </a:spcAft>
            </a:pPr>
            <a:r>
              <a:rPr lang="it-IT" sz="1050" dirty="0">
                <a:solidFill>
                  <a:schemeClr val="tx2"/>
                </a:solidFill>
              </a:rPr>
              <a:t>*</a:t>
            </a:r>
            <a:r>
              <a:rPr lang="it-IT" sz="1050" dirty="0" err="1">
                <a:solidFill>
                  <a:schemeClr val="tx2"/>
                </a:solidFill>
              </a:rPr>
              <a:t>Updated</a:t>
            </a:r>
            <a:r>
              <a:rPr lang="it-IT" sz="1050" dirty="0">
                <a:solidFill>
                  <a:schemeClr val="tx2"/>
                </a:solidFill>
              </a:rPr>
              <a:t> in 2018</a:t>
            </a:r>
            <a:endParaRPr lang="it-IT" sz="800" dirty="0">
              <a:solidFill>
                <a:schemeClr val="tx2"/>
              </a:solidFill>
            </a:endParaRPr>
          </a:p>
        </p:txBody>
      </p:sp>
      <p:pic>
        <p:nvPicPr>
          <p:cNvPr id="5" name="Immagine 4">
            <a:extLst>
              <a:ext uri="{FF2B5EF4-FFF2-40B4-BE49-F238E27FC236}">
                <a16:creationId xmlns:a16="http://schemas.microsoft.com/office/drawing/2014/main" id="{C431A3F4-6AFF-E3C2-FDE3-55317871878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62569" y="4410052"/>
            <a:ext cx="1685968" cy="1477752"/>
          </a:xfrm>
          <a:prstGeom prst="rect">
            <a:avLst/>
          </a:prstGeom>
        </p:spPr>
      </p:pic>
    </p:spTree>
    <p:extLst>
      <p:ext uri="{BB962C8B-B14F-4D97-AF65-F5344CB8AC3E}">
        <p14:creationId xmlns:p14="http://schemas.microsoft.com/office/powerpoint/2010/main" val="1966892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The WCO Guide (</a:t>
            </a:r>
            <a:r>
              <a:rPr lang="it-IT" b="1" dirty="0" err="1"/>
              <a:t>June</a:t>
            </a:r>
            <a:r>
              <a:rPr lang="it-IT" b="1" dirty="0"/>
              <a:t> 2015) – par. 5.3.1</a:t>
            </a:r>
          </a:p>
        </p:txBody>
      </p:sp>
      <p:sp>
        <p:nvSpPr>
          <p:cNvPr id="4" name="Segnaposto testo 2"/>
          <p:cNvSpPr txBox="1">
            <a:spLocks/>
          </p:cNvSpPr>
          <p:nvPr/>
        </p:nvSpPr>
        <p:spPr bwMode="gray">
          <a:xfrm>
            <a:off x="752401" y="1143734"/>
            <a:ext cx="7647062" cy="4586356"/>
          </a:xfrm>
          <a:prstGeom prst="rect">
            <a:avLst/>
          </a:prstGeom>
        </p:spPr>
        <p:txBody>
          <a:bodyPr vert="horz" lIns="0" tIns="0" rIns="0" bIns="0" rtlCol="0">
            <a:normAutofit/>
          </a:bodyPr>
          <a:lst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endParaRPr lang="it-IT" sz="1477" b="0" dirty="0"/>
          </a:p>
          <a:p>
            <a:r>
              <a:rPr lang="it-IT" sz="2215" dirty="0" err="1"/>
              <a:t>It</a:t>
            </a:r>
            <a:r>
              <a:rPr lang="it-IT" sz="2215" dirty="0"/>
              <a:t> </a:t>
            </a:r>
            <a:r>
              <a:rPr lang="it-IT" sz="2215" dirty="0" err="1"/>
              <a:t>is</a:t>
            </a:r>
            <a:r>
              <a:rPr lang="it-IT" sz="2215" dirty="0"/>
              <a:t> in Customs' </a:t>
            </a:r>
            <a:r>
              <a:rPr lang="it-IT" sz="2215" dirty="0" err="1"/>
              <a:t>interest</a:t>
            </a:r>
            <a:r>
              <a:rPr lang="it-IT" sz="2215" dirty="0"/>
              <a:t> to </a:t>
            </a:r>
            <a:r>
              <a:rPr lang="it-IT" sz="2215" dirty="0" err="1"/>
              <a:t>study</a:t>
            </a:r>
            <a:r>
              <a:rPr lang="it-IT" sz="2215" dirty="0"/>
              <a:t> the impact of transfer </a:t>
            </a:r>
            <a:r>
              <a:rPr lang="it-IT" sz="2215" dirty="0" err="1"/>
              <a:t>pricing</a:t>
            </a:r>
            <a:r>
              <a:rPr lang="it-IT" sz="2215" dirty="0"/>
              <a:t> </a:t>
            </a:r>
            <a:r>
              <a:rPr lang="it-IT" sz="2215" dirty="0" err="1"/>
              <a:t>adjustments</a:t>
            </a:r>
            <a:r>
              <a:rPr lang="it-IT" sz="2215" dirty="0"/>
              <a:t> on the Customs </a:t>
            </a:r>
            <a:r>
              <a:rPr lang="it-IT" sz="2215" dirty="0" err="1"/>
              <a:t>value</a:t>
            </a:r>
            <a:r>
              <a:rPr lang="it-IT" sz="2215" dirty="0"/>
              <a:t>.</a:t>
            </a:r>
          </a:p>
          <a:p>
            <a:r>
              <a:rPr lang="it-IT" sz="2215" dirty="0"/>
              <a:t>…</a:t>
            </a:r>
          </a:p>
          <a:p>
            <a:r>
              <a:rPr lang="it-IT" sz="2215" dirty="0"/>
              <a:t>Customs' treatment of transfer </a:t>
            </a:r>
            <a:r>
              <a:rPr lang="it-IT" sz="2215" dirty="0" err="1"/>
              <a:t>pricing</a:t>
            </a:r>
            <a:r>
              <a:rPr lang="it-IT" sz="2215" dirty="0"/>
              <a:t> </a:t>
            </a:r>
            <a:r>
              <a:rPr lang="it-IT" sz="2215" dirty="0" err="1"/>
              <a:t>adjustments</a:t>
            </a:r>
            <a:r>
              <a:rPr lang="it-IT" sz="2215" dirty="0"/>
              <a:t> </a:t>
            </a:r>
            <a:r>
              <a:rPr lang="it-IT" sz="2215" dirty="0" err="1"/>
              <a:t>however</a:t>
            </a:r>
            <a:r>
              <a:rPr lang="it-IT" sz="2215" dirty="0"/>
              <a:t> </a:t>
            </a:r>
            <a:r>
              <a:rPr lang="it-IT" sz="2215" dirty="0" err="1"/>
              <a:t>is</a:t>
            </a:r>
            <a:r>
              <a:rPr lang="it-IT" sz="2215" dirty="0"/>
              <a:t> </a:t>
            </a:r>
            <a:r>
              <a:rPr lang="it-IT" sz="2215" dirty="0" err="1"/>
              <a:t>inconsistent</a:t>
            </a:r>
            <a:r>
              <a:rPr lang="it-IT" sz="2215" dirty="0"/>
              <a:t> </a:t>
            </a:r>
            <a:r>
              <a:rPr lang="it-IT" sz="2215" dirty="0" err="1"/>
              <a:t>around</a:t>
            </a:r>
            <a:r>
              <a:rPr lang="it-IT" sz="2215" dirty="0"/>
              <a:t> the world.</a:t>
            </a:r>
            <a:endParaRPr lang="it-IT" sz="4062" dirty="0">
              <a:latin typeface="+mj-lt"/>
            </a:endParaRPr>
          </a:p>
        </p:txBody>
      </p:sp>
    </p:spTree>
    <p:extLst>
      <p:ext uri="{BB962C8B-B14F-4D97-AF65-F5344CB8AC3E}">
        <p14:creationId xmlns:p14="http://schemas.microsoft.com/office/powerpoint/2010/main" val="1804247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WCO Guide (</a:t>
            </a:r>
            <a:r>
              <a:rPr lang="it-IT" dirty="0" err="1"/>
              <a:t>June</a:t>
            </a:r>
            <a:r>
              <a:rPr lang="it-IT" dirty="0"/>
              <a:t> 2015)</a:t>
            </a:r>
          </a:p>
        </p:txBody>
      </p:sp>
      <p:sp>
        <p:nvSpPr>
          <p:cNvPr id="3" name="Segnaposto testo 2"/>
          <p:cNvSpPr txBox="1">
            <a:spLocks/>
          </p:cNvSpPr>
          <p:nvPr/>
        </p:nvSpPr>
        <p:spPr bwMode="auto">
          <a:xfrm>
            <a:off x="118582" y="1248508"/>
            <a:ext cx="8042740" cy="4586356"/>
          </a:xfrm>
          <a:prstGeom prst="rect">
            <a:avLst/>
          </a:prstGeom>
          <a:noFill/>
          <a:ln w="9525">
            <a:noFill/>
            <a:miter lim="800000"/>
            <a:headEnd/>
            <a:tailEnd/>
          </a:ln>
          <a:effectLst/>
        </p:spPr>
        <p:txBody>
          <a:bodyPr vert="horz" wrap="square" lIns="84406" tIns="42203" rIns="84406" bIns="42203" numCol="1" anchor="b" anchorCtr="1" compatLnSpc="1">
            <a:prstTxWarp prst="textNoShape">
              <a:avLst/>
            </a:prstTxWarp>
            <a:normAutofit/>
          </a:bodyPr>
          <a:lstStyle>
            <a:defPPr>
              <a:defRPr lang="en-US"/>
            </a:defPPr>
            <a:lvl1pPr algn="ctr" rtl="0" eaLnBrk="0" fontAlgn="base" hangingPunct="0">
              <a:lnSpc>
                <a:spcPct val="80000"/>
              </a:lnSpc>
              <a:spcBef>
                <a:spcPct val="50000"/>
              </a:spcBef>
              <a:spcAft>
                <a:spcPct val="0"/>
              </a:spcAft>
              <a:defRPr sz="700" kern="1200">
                <a:solidFill>
                  <a:schemeClr val="bg1"/>
                </a:solidFill>
                <a:latin typeface="Univers 55" pitchFamily="34" charset="0"/>
                <a:ea typeface="+mn-ea"/>
                <a:cs typeface="+mn-cs"/>
              </a:defRPr>
            </a:lvl1pPr>
            <a:lvl2pPr marL="457200" algn="ctr" rtl="0" eaLnBrk="0" fontAlgn="base" hangingPunct="0">
              <a:lnSpc>
                <a:spcPct val="80000"/>
              </a:lnSpc>
              <a:spcBef>
                <a:spcPct val="50000"/>
              </a:spcBef>
              <a:spcAft>
                <a:spcPct val="0"/>
              </a:spcAft>
              <a:defRPr sz="1200" kern="1200">
                <a:solidFill>
                  <a:schemeClr val="tx1"/>
                </a:solidFill>
                <a:latin typeface="Arial" charset="0"/>
                <a:ea typeface="+mn-ea"/>
                <a:cs typeface="+mn-cs"/>
              </a:defRPr>
            </a:lvl2pPr>
            <a:lvl3pPr marL="914400" algn="ctr" rtl="0" eaLnBrk="0" fontAlgn="base" hangingPunct="0">
              <a:lnSpc>
                <a:spcPct val="80000"/>
              </a:lnSpc>
              <a:spcBef>
                <a:spcPct val="50000"/>
              </a:spcBef>
              <a:spcAft>
                <a:spcPct val="0"/>
              </a:spcAft>
              <a:defRPr sz="1200" kern="1200">
                <a:solidFill>
                  <a:schemeClr val="tx1"/>
                </a:solidFill>
                <a:latin typeface="Arial" charset="0"/>
                <a:ea typeface="+mn-ea"/>
                <a:cs typeface="+mn-cs"/>
              </a:defRPr>
            </a:lvl3pPr>
            <a:lvl4pPr marL="1371600" algn="ctr" rtl="0" eaLnBrk="0" fontAlgn="base" hangingPunct="0">
              <a:lnSpc>
                <a:spcPct val="80000"/>
              </a:lnSpc>
              <a:spcBef>
                <a:spcPct val="50000"/>
              </a:spcBef>
              <a:spcAft>
                <a:spcPct val="0"/>
              </a:spcAft>
              <a:defRPr sz="1200" kern="1200">
                <a:solidFill>
                  <a:schemeClr val="tx1"/>
                </a:solidFill>
                <a:latin typeface="Arial" charset="0"/>
                <a:ea typeface="+mn-ea"/>
                <a:cs typeface="+mn-cs"/>
              </a:defRPr>
            </a:lvl4pPr>
            <a:lvl5pPr marL="1828800" algn="ctr" rtl="0" eaLnBrk="0" fontAlgn="base" hangingPunct="0">
              <a:lnSpc>
                <a:spcPct val="80000"/>
              </a:lnSpc>
              <a:spcBef>
                <a:spcPct val="5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lvl="1"/>
            <a:endParaRPr lang="en-US" sz="1108" dirty="0"/>
          </a:p>
        </p:txBody>
      </p:sp>
      <p:sp>
        <p:nvSpPr>
          <p:cNvPr id="4" name="Segnaposto testo 2"/>
          <p:cNvSpPr txBox="1">
            <a:spLocks/>
          </p:cNvSpPr>
          <p:nvPr/>
        </p:nvSpPr>
        <p:spPr bwMode="gray">
          <a:xfrm>
            <a:off x="746125" y="1234656"/>
            <a:ext cx="7639200" cy="4586356"/>
          </a:xfrm>
          <a:prstGeom prst="rect">
            <a:avLst/>
          </a:prstGeom>
        </p:spPr>
        <p:txBody>
          <a:bodyPr vert="horz" lIns="0" tIns="0" rIns="0" bIns="0" rtlCol="0">
            <a:normAutofit/>
          </a:bodyPr>
          <a:lst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marL="342900" indent="-342900">
              <a:buClr>
                <a:srgbClr val="00338D"/>
              </a:buClr>
              <a:buFont typeface="Arial" panose="020B0604020202020204" pitchFamily="34" charset="0"/>
              <a:buChar char="•"/>
            </a:pPr>
            <a:r>
              <a:rPr lang="it-IT" sz="1846" b="0" dirty="0"/>
              <a:t>As a </a:t>
            </a:r>
            <a:r>
              <a:rPr lang="it-IT" sz="1846" b="0" dirty="0" err="1"/>
              <a:t>basic</a:t>
            </a:r>
            <a:r>
              <a:rPr lang="it-IT" sz="1846" b="0" dirty="0"/>
              <a:t> </a:t>
            </a:r>
            <a:r>
              <a:rPr lang="it-IT" sz="1846" b="0" dirty="0" err="1"/>
              <a:t>requirement</a:t>
            </a:r>
            <a:r>
              <a:rPr lang="it-IT" sz="1846" b="0" dirty="0"/>
              <a:t> </a:t>
            </a:r>
            <a:r>
              <a:rPr lang="en-US" sz="1846" b="0" dirty="0"/>
              <a:t>for Customs to consider an adjustment to the Customs value, it is clear that </a:t>
            </a:r>
            <a:r>
              <a:rPr lang="en-US" sz="1846" dirty="0"/>
              <a:t>a transfer pricing policy should be in place prior </a:t>
            </a:r>
            <a:r>
              <a:rPr lang="en-US" sz="1800" dirty="0"/>
              <a:t>to the importation or clearance of the goods concerned</a:t>
            </a:r>
            <a:r>
              <a:rPr lang="en-US" sz="1800" b="0" dirty="0"/>
              <a:t>, which indicates the criteria (or ‘formula’) that will be applied to establish the final transfer price.</a:t>
            </a:r>
          </a:p>
          <a:p>
            <a:pPr marL="316531" indent="-316531">
              <a:buClr>
                <a:srgbClr val="00338D"/>
              </a:buClr>
              <a:buFont typeface="Arial" panose="020B0604020202020204" pitchFamily="34" charset="0"/>
              <a:buChar char="•"/>
            </a:pPr>
            <a:r>
              <a:rPr lang="en-US" sz="1800" b="0" dirty="0"/>
              <a:t>Customs may require that </a:t>
            </a:r>
            <a:r>
              <a:rPr lang="en-US" sz="1800" dirty="0"/>
              <a:t>the importer reports the existence of the transfer pricing policy in advance of importations</a:t>
            </a:r>
            <a:r>
              <a:rPr lang="en-US" sz="1800" b="0" dirty="0"/>
              <a:t>.</a:t>
            </a:r>
          </a:p>
          <a:p>
            <a:pPr marL="316531" indent="-316531">
              <a:buClr>
                <a:srgbClr val="00338D"/>
              </a:buClr>
              <a:buFont typeface="Arial" panose="020B0604020202020204" pitchFamily="34" charset="0"/>
              <a:buChar char="•"/>
            </a:pPr>
            <a:r>
              <a:rPr lang="en-US" sz="1800" b="0" dirty="0"/>
              <a:t>The policy may have been established </a:t>
            </a:r>
            <a:r>
              <a:rPr lang="en-US" sz="1800" dirty="0"/>
              <a:t>in the context of an Advance Pricing Agreement.</a:t>
            </a:r>
          </a:p>
          <a:p>
            <a:pPr marL="316531" indent="-316531">
              <a:buClr>
                <a:srgbClr val="00338D"/>
              </a:buClr>
              <a:buFont typeface="Arial" panose="020B0604020202020204" pitchFamily="34" charset="0"/>
              <a:buChar char="•"/>
            </a:pPr>
            <a:r>
              <a:rPr lang="en-US" sz="1800" b="0" dirty="0"/>
              <a:t>Customs would </a:t>
            </a:r>
            <a:r>
              <a:rPr lang="en-US" sz="1846" b="0" dirty="0"/>
              <a:t>also typically </a:t>
            </a:r>
            <a:r>
              <a:rPr lang="en-US" sz="1846" dirty="0"/>
              <a:t>require the business to report the final transfer price with details of the adjustment</a:t>
            </a:r>
            <a:r>
              <a:rPr lang="en-US" sz="1846" b="0" dirty="0"/>
              <a:t>; </a:t>
            </a:r>
            <a:r>
              <a:rPr lang="en-US" sz="1846" b="0" u="sng" dirty="0"/>
              <a:t>this should be mandatory in the case of an </a:t>
            </a:r>
            <a:r>
              <a:rPr lang="it-IT" sz="1846" b="0" u="sng" dirty="0" err="1"/>
              <a:t>upwards</a:t>
            </a:r>
            <a:r>
              <a:rPr lang="it-IT" sz="1846" b="0" u="sng" dirty="0"/>
              <a:t> adjustment</a:t>
            </a:r>
            <a:r>
              <a:rPr lang="it-IT" sz="1846" b="0" dirty="0"/>
              <a:t>.</a:t>
            </a:r>
            <a:endParaRPr lang="it-IT" sz="3692" b="0" dirty="0">
              <a:latin typeface="+mj-lt"/>
            </a:endParaRPr>
          </a:p>
        </p:txBody>
      </p:sp>
    </p:spTree>
    <p:extLst>
      <p:ext uri="{BB962C8B-B14F-4D97-AF65-F5344CB8AC3E}">
        <p14:creationId xmlns:p14="http://schemas.microsoft.com/office/powerpoint/2010/main" val="2154641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BAE160-47B3-1D04-B247-310DCE9F50AB}"/>
              </a:ext>
            </a:extLst>
          </p:cNvPr>
          <p:cNvSpPr>
            <a:spLocks noGrp="1"/>
          </p:cNvSpPr>
          <p:nvPr>
            <p:ph type="title"/>
          </p:nvPr>
        </p:nvSpPr>
        <p:spPr/>
        <p:txBody>
          <a:bodyPr/>
          <a:lstStyle/>
          <a:p>
            <a:r>
              <a:rPr lang="it-IT" dirty="0"/>
              <a:t>The «</a:t>
            </a:r>
            <a:r>
              <a:rPr lang="it-IT" dirty="0" err="1"/>
              <a:t>value</a:t>
            </a:r>
            <a:r>
              <a:rPr lang="it-IT" dirty="0"/>
              <a:t> </a:t>
            </a:r>
            <a:r>
              <a:rPr lang="it-IT" dirty="0" err="1"/>
              <a:t>issue</a:t>
            </a:r>
            <a:r>
              <a:rPr lang="it-IT" dirty="0"/>
              <a:t>» in the Global Trade</a:t>
            </a:r>
          </a:p>
        </p:txBody>
      </p:sp>
      <p:sp>
        <p:nvSpPr>
          <p:cNvPr id="3" name="Segnaposto testo 2">
            <a:extLst>
              <a:ext uri="{FF2B5EF4-FFF2-40B4-BE49-F238E27FC236}">
                <a16:creationId xmlns:a16="http://schemas.microsoft.com/office/drawing/2014/main" id="{28346246-04A7-63CD-F58D-7A55A4161E60}"/>
              </a:ext>
            </a:extLst>
          </p:cNvPr>
          <p:cNvSpPr>
            <a:spLocks noGrp="1"/>
          </p:cNvSpPr>
          <p:nvPr>
            <p:ph type="body" sz="quarter" idx="10"/>
          </p:nvPr>
        </p:nvSpPr>
        <p:spPr/>
        <p:txBody>
          <a:bodyPr/>
          <a:lstStyle/>
          <a:p>
            <a:r>
              <a:rPr lang="it-IT" sz="2800" dirty="0"/>
              <a:t>More </a:t>
            </a:r>
            <a:r>
              <a:rPr lang="it-IT" sz="2800" dirty="0" err="1"/>
              <a:t>than</a:t>
            </a:r>
            <a:r>
              <a:rPr lang="it-IT" sz="2800" dirty="0"/>
              <a:t> the 60% of the crossborder </a:t>
            </a:r>
            <a:r>
              <a:rPr lang="it-IT" sz="2800" dirty="0" err="1"/>
              <a:t>transactions</a:t>
            </a:r>
            <a:r>
              <a:rPr lang="it-IT" sz="2800" dirty="0"/>
              <a:t> are </a:t>
            </a:r>
            <a:r>
              <a:rPr lang="it-IT" sz="2800" dirty="0" err="1"/>
              <a:t>intercompany</a:t>
            </a:r>
            <a:r>
              <a:rPr lang="it-IT" sz="2800" dirty="0"/>
              <a:t> sales </a:t>
            </a:r>
            <a:r>
              <a:rPr lang="it-IT" sz="2800" dirty="0" err="1"/>
              <a:t>managed</a:t>
            </a:r>
            <a:r>
              <a:rPr lang="it-IT" sz="2800" dirty="0"/>
              <a:t> under a transfer pricing policy!</a:t>
            </a:r>
          </a:p>
        </p:txBody>
      </p:sp>
      <p:pic>
        <p:nvPicPr>
          <p:cNvPr id="5" name="Immagine 4">
            <a:extLst>
              <a:ext uri="{FF2B5EF4-FFF2-40B4-BE49-F238E27FC236}">
                <a16:creationId xmlns:a16="http://schemas.microsoft.com/office/drawing/2014/main" id="{A39EFDAD-FCA3-FCE9-65A3-1288A921992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64118" y="2938508"/>
            <a:ext cx="3819172" cy="3182643"/>
          </a:xfrm>
          <a:prstGeom prst="rect">
            <a:avLst/>
          </a:prstGeom>
        </p:spPr>
      </p:pic>
    </p:spTree>
    <p:extLst>
      <p:ext uri="{BB962C8B-B14F-4D97-AF65-F5344CB8AC3E}">
        <p14:creationId xmlns:p14="http://schemas.microsoft.com/office/powerpoint/2010/main" val="3531349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82713" y="2504375"/>
            <a:ext cx="5452269" cy="1623742"/>
          </a:xfrm>
        </p:spPr>
        <p:txBody>
          <a:bodyPr/>
          <a:lstStyle/>
          <a:p>
            <a:r>
              <a:rPr lang="it-IT" sz="5700" dirty="0"/>
              <a:t>The </a:t>
            </a:r>
            <a:r>
              <a:rPr lang="it-IT" sz="5700" dirty="0" err="1"/>
              <a:t>Italian</a:t>
            </a:r>
            <a:r>
              <a:rPr lang="it-IT" sz="5700" dirty="0"/>
              <a:t> Supreme Court and the TP in Customs </a:t>
            </a:r>
            <a:r>
              <a:rPr lang="it-IT" sz="5700" dirty="0" err="1"/>
              <a:t>Judgment</a:t>
            </a:r>
            <a:r>
              <a:rPr lang="it-IT" sz="5700" dirty="0"/>
              <a:t> No. 7716/2013, 27th March 2013</a:t>
            </a:r>
            <a:endParaRPr lang="en-US" sz="5700" dirty="0"/>
          </a:p>
        </p:txBody>
      </p:sp>
      <p:sp>
        <p:nvSpPr>
          <p:cNvPr id="3" name="Segnaposto testo 2">
            <a:extLst>
              <a:ext uri="{FF2B5EF4-FFF2-40B4-BE49-F238E27FC236}">
                <a16:creationId xmlns:a16="http://schemas.microsoft.com/office/drawing/2014/main" id="{54E69D15-9890-89A3-8936-0F55E7D75D63}"/>
              </a:ext>
            </a:extLst>
          </p:cNvPr>
          <p:cNvSpPr>
            <a:spLocks noGrp="1"/>
          </p:cNvSpPr>
          <p:nvPr>
            <p:ph type="body" sz="quarter" idx="10"/>
          </p:nvPr>
        </p:nvSpPr>
        <p:spPr/>
        <p:txBody>
          <a:bodyPr/>
          <a:lstStyle/>
          <a:p>
            <a:endParaRPr lang="it-IT"/>
          </a:p>
        </p:txBody>
      </p:sp>
    </p:spTree>
    <p:extLst>
      <p:ext uri="{BB962C8B-B14F-4D97-AF65-F5344CB8AC3E}">
        <p14:creationId xmlns:p14="http://schemas.microsoft.com/office/powerpoint/2010/main" val="1050705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Italian</a:t>
            </a:r>
            <a:r>
              <a:rPr lang="it-IT" dirty="0"/>
              <a:t> Supreme Court and the TP in </a:t>
            </a:r>
            <a:r>
              <a:rPr lang="it-IT" dirty="0" err="1"/>
              <a:t>Customs</a:t>
            </a:r>
            <a:br>
              <a:rPr lang="it-IT" dirty="0"/>
            </a:br>
            <a:r>
              <a:rPr lang="it-IT" dirty="0" err="1"/>
              <a:t>Judgment</a:t>
            </a:r>
            <a:r>
              <a:rPr lang="it-IT" dirty="0"/>
              <a:t> No. 7716/2013, 27th March 2013</a:t>
            </a:r>
          </a:p>
        </p:txBody>
      </p:sp>
      <p:sp>
        <p:nvSpPr>
          <p:cNvPr id="3" name="CasellaDiTesto 2"/>
          <p:cNvSpPr txBox="1"/>
          <p:nvPr/>
        </p:nvSpPr>
        <p:spPr>
          <a:xfrm>
            <a:off x="752400" y="1612886"/>
            <a:ext cx="7639200" cy="1626984"/>
          </a:xfrm>
          <a:prstGeom prst="rect">
            <a:avLst/>
          </a:prstGeom>
          <a:noFill/>
        </p:spPr>
        <p:txBody>
          <a:bodyPr wrap="square" rtlCol="0">
            <a:spAutoFit/>
          </a:bodyPr>
          <a:lstStyle/>
          <a:p>
            <a:pPr algn="l"/>
            <a:r>
              <a:rPr lang="en-US" sz="1662" b="1" dirty="0">
                <a:solidFill>
                  <a:schemeClr val="tx2"/>
                </a:solidFill>
              </a:rPr>
              <a:t>The Supreme Court concludes that the customs offices are necessarily required to accept a request for refund of import duties whenever it appears that, "by mistake of the person concerned and not on the basis of a choice,“ it has been recorded an amount of customs duties not due "at the time of the payment" and provided that the facts which gave rise to the undue payment do not result from "a fraud of the person concerned“.</a:t>
            </a:r>
          </a:p>
        </p:txBody>
      </p:sp>
      <p:sp>
        <p:nvSpPr>
          <p:cNvPr id="4" name="CasellaDiTesto 3"/>
          <p:cNvSpPr txBox="1"/>
          <p:nvPr/>
        </p:nvSpPr>
        <p:spPr>
          <a:xfrm>
            <a:off x="752400" y="3312077"/>
            <a:ext cx="7647063" cy="2631490"/>
          </a:xfrm>
          <a:prstGeom prst="rect">
            <a:avLst/>
          </a:prstGeom>
          <a:noFill/>
        </p:spPr>
        <p:txBody>
          <a:bodyPr wrap="square" rtlCol="0">
            <a:spAutoFit/>
          </a:bodyPr>
          <a:lstStyle/>
          <a:p>
            <a:pPr algn="l"/>
            <a:r>
              <a:rPr lang="en-US" sz="1500" b="1" u="sng" dirty="0">
                <a:solidFill>
                  <a:schemeClr val="tx2"/>
                </a:solidFill>
              </a:rPr>
              <a:t>Key points for the interpretation of the Court's decision:</a:t>
            </a:r>
          </a:p>
          <a:p>
            <a:pPr algn="l"/>
            <a:endParaRPr lang="en-US" sz="1500" dirty="0">
              <a:solidFill>
                <a:schemeClr val="tx2"/>
              </a:solidFill>
            </a:endParaRPr>
          </a:p>
          <a:p>
            <a:pPr marL="285750" indent="-285750">
              <a:buClr>
                <a:srgbClr val="00338D"/>
              </a:buClr>
              <a:buFont typeface="Arial" panose="020B0604020202020204" pitchFamily="34" charset="0"/>
              <a:buChar char="•"/>
            </a:pPr>
            <a:r>
              <a:rPr lang="en-US" sz="1500" dirty="0">
                <a:solidFill>
                  <a:schemeClr val="tx2"/>
                </a:solidFill>
              </a:rPr>
              <a:t>the intercompany agreement intervenes only after performing import operations;</a:t>
            </a:r>
          </a:p>
          <a:p>
            <a:pPr marL="285750" indent="-285750" algn="l">
              <a:buClr>
                <a:srgbClr val="00338D"/>
              </a:buClr>
              <a:buFont typeface="Arial" panose="020B0604020202020204" pitchFamily="34" charset="0"/>
              <a:buChar char="•"/>
            </a:pPr>
            <a:endParaRPr lang="en-US" sz="1500" dirty="0">
              <a:solidFill>
                <a:schemeClr val="tx2"/>
              </a:solidFill>
            </a:endParaRPr>
          </a:p>
          <a:p>
            <a:pPr marL="285750" indent="-285750">
              <a:buClr>
                <a:srgbClr val="00338D"/>
              </a:buClr>
              <a:buFont typeface="Arial" panose="020B0604020202020204" pitchFamily="34" charset="0"/>
              <a:buChar char="•"/>
            </a:pPr>
            <a:r>
              <a:rPr lang="en-US" sz="1500" dirty="0">
                <a:solidFill>
                  <a:schemeClr val="tx2"/>
                </a:solidFill>
              </a:rPr>
              <a:t>the objective importance of the method used; In fact this latter should be not ascribable within the traditional methods, but to the most sophisticated and complex methods of profit;</a:t>
            </a:r>
          </a:p>
          <a:p>
            <a:pPr marL="285750" indent="-285750" algn="l">
              <a:buClr>
                <a:srgbClr val="00338D"/>
              </a:buClr>
              <a:buFont typeface="Arial" panose="020B0604020202020204" pitchFamily="34" charset="0"/>
              <a:buChar char="•"/>
            </a:pPr>
            <a:endParaRPr lang="en-US" sz="1500" dirty="0">
              <a:solidFill>
                <a:schemeClr val="tx2"/>
              </a:solidFill>
            </a:endParaRPr>
          </a:p>
          <a:p>
            <a:pPr marL="285750" indent="-285750">
              <a:buClr>
                <a:srgbClr val="00338D"/>
              </a:buClr>
              <a:buFont typeface="Arial" panose="020B0604020202020204" pitchFamily="34" charset="0"/>
              <a:buChar char="•"/>
            </a:pPr>
            <a:r>
              <a:rPr lang="en-US" sz="1500" dirty="0">
                <a:solidFill>
                  <a:schemeClr val="tx2"/>
                </a:solidFill>
              </a:rPr>
              <a:t>the Company had performed adjustments with "cumulative credit note" for invoices issued in an extended period of time (2000/2004), without carrying out the reconciliation.</a:t>
            </a:r>
            <a:endParaRPr lang="it-IT" sz="1500" dirty="0">
              <a:solidFill>
                <a:schemeClr val="tx2"/>
              </a:solidFill>
            </a:endParaRPr>
          </a:p>
        </p:txBody>
      </p:sp>
    </p:spTree>
    <p:extLst>
      <p:ext uri="{BB962C8B-B14F-4D97-AF65-F5344CB8AC3E}">
        <p14:creationId xmlns:p14="http://schemas.microsoft.com/office/powerpoint/2010/main" val="1934850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82713" y="2504375"/>
            <a:ext cx="5452269" cy="1623742"/>
          </a:xfrm>
        </p:spPr>
        <p:txBody>
          <a:bodyPr/>
          <a:lstStyle/>
          <a:p>
            <a:r>
              <a:rPr lang="en-US" sz="5700" dirty="0"/>
              <a:t>The European Court of Justice: the Judgment Hamamatsu (</a:t>
            </a:r>
            <a:r>
              <a:rPr lang="it-IT" sz="5700" dirty="0"/>
              <a:t>C-529/16 of </a:t>
            </a:r>
            <a:r>
              <a:rPr lang="it-IT" sz="5700" dirty="0" err="1"/>
              <a:t>December</a:t>
            </a:r>
            <a:r>
              <a:rPr lang="it-IT" sz="5700" dirty="0"/>
              <a:t>, </a:t>
            </a:r>
            <a:r>
              <a:rPr lang="en-US" sz="5700" dirty="0"/>
              <a:t>20, 2017) </a:t>
            </a:r>
          </a:p>
        </p:txBody>
      </p:sp>
      <p:sp>
        <p:nvSpPr>
          <p:cNvPr id="3" name="Segnaposto testo 2">
            <a:extLst>
              <a:ext uri="{FF2B5EF4-FFF2-40B4-BE49-F238E27FC236}">
                <a16:creationId xmlns:a16="http://schemas.microsoft.com/office/drawing/2014/main" id="{0A4451EB-AC48-59FC-A898-4AA753A41C92}"/>
              </a:ext>
            </a:extLst>
          </p:cNvPr>
          <p:cNvSpPr>
            <a:spLocks noGrp="1"/>
          </p:cNvSpPr>
          <p:nvPr>
            <p:ph type="body" sz="quarter" idx="10"/>
          </p:nvPr>
        </p:nvSpPr>
        <p:spPr/>
        <p:txBody>
          <a:bodyPr/>
          <a:lstStyle/>
          <a:p>
            <a:endParaRPr lang="it-IT"/>
          </a:p>
        </p:txBody>
      </p:sp>
    </p:spTree>
    <p:extLst>
      <p:ext uri="{BB962C8B-B14F-4D97-AF65-F5344CB8AC3E}">
        <p14:creationId xmlns:p14="http://schemas.microsoft.com/office/powerpoint/2010/main" val="395099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gray">
          <a:xfrm>
            <a:off x="0" y="1442814"/>
            <a:ext cx="8278203" cy="4265449"/>
          </a:xfrm>
          <a:prstGeom prst="roundRect">
            <a:avLst>
              <a:gd name="adj" fmla="val 7203"/>
            </a:avLst>
          </a:prstGeom>
          <a:solidFill>
            <a:schemeClr val="bg1"/>
          </a:solidFill>
        </p:spPr>
        <p:txBody>
          <a:bodyPr vert="horz" lIns="453040" tIns="57270" rIns="57270" bIns="57270" rtlCol="0" anchor="ctr" anchorCtr="0">
            <a:noAutofit/>
          </a:bodyPr>
          <a:lstStyle>
            <a:lvl1pPr eaLnBrk="1" hangingPunct="1">
              <a:lnSpc>
                <a:spcPct val="100000"/>
              </a:lnSpc>
              <a:defRPr sz="5400" b="0" i="0">
                <a:solidFill>
                  <a:srgbClr val="00338D"/>
                </a:solidFill>
                <a:latin typeface="KPMG Extralight"/>
                <a:cs typeface="KPMG Extralight"/>
              </a:defRPr>
            </a:lvl1pPr>
          </a:lstStyle>
          <a:p>
            <a:pPr>
              <a:lnSpc>
                <a:spcPct val="110000"/>
              </a:lnSpc>
              <a:spcAft>
                <a:spcPts val="511"/>
              </a:spcAft>
            </a:pPr>
            <a:endParaRPr lang="it-IT" sz="1193" dirty="0">
              <a:latin typeface="Arial"/>
            </a:endParaRPr>
          </a:p>
        </p:txBody>
      </p:sp>
      <p:sp>
        <p:nvSpPr>
          <p:cNvPr id="9" name="Title 9"/>
          <p:cNvSpPr>
            <a:spLocks noGrp="1"/>
          </p:cNvSpPr>
          <p:nvPr>
            <p:ph type="title"/>
          </p:nvPr>
        </p:nvSpPr>
        <p:spPr/>
        <p:txBody>
          <a:bodyPr vert="horz" lIns="0" tIns="0" rIns="0" bIns="0" rtlCol="0" anchor="t" anchorCtr="0">
            <a:noAutofit/>
          </a:bodyPr>
          <a:lstStyle/>
          <a:p>
            <a:r>
              <a:rPr lang="en-US" dirty="0"/>
              <a:t>ECJ: the Judgment Hamamatsu (20 </a:t>
            </a:r>
            <a:r>
              <a:rPr lang="en-US" dirty="0" err="1"/>
              <a:t>december</a:t>
            </a:r>
            <a:r>
              <a:rPr lang="en-US" dirty="0"/>
              <a:t> 2017) </a:t>
            </a:r>
          </a:p>
        </p:txBody>
      </p:sp>
      <p:sp>
        <p:nvSpPr>
          <p:cNvPr id="2" name="CasellaDiTesto 1"/>
          <p:cNvSpPr txBox="1"/>
          <p:nvPr/>
        </p:nvSpPr>
        <p:spPr>
          <a:xfrm>
            <a:off x="752400" y="1442814"/>
            <a:ext cx="7647064" cy="4192486"/>
          </a:xfrm>
          <a:prstGeom prst="rect">
            <a:avLst/>
          </a:prstGeom>
          <a:noFill/>
        </p:spPr>
        <p:txBody>
          <a:bodyPr wrap="square" lIns="46531" tIns="46531" rIns="46531" bIns="46531" rtlCol="0">
            <a:noAutofit/>
          </a:bodyPr>
          <a:lstStyle/>
          <a:p>
            <a:pPr marL="285750" indent="-285750">
              <a:spcAft>
                <a:spcPts val="511"/>
              </a:spcAft>
              <a:buClr>
                <a:srgbClr val="00338D"/>
              </a:buClr>
              <a:buFont typeface="Arial" panose="020B0604020202020204" pitchFamily="34" charset="0"/>
              <a:buChar char="•"/>
            </a:pPr>
            <a:r>
              <a:rPr lang="it-IT" sz="1400" dirty="0">
                <a:solidFill>
                  <a:schemeClr val="tx2"/>
                </a:solidFill>
              </a:rPr>
              <a:t>With the </a:t>
            </a:r>
            <a:r>
              <a:rPr lang="it-IT" sz="1400" dirty="0" err="1">
                <a:solidFill>
                  <a:schemeClr val="tx2"/>
                </a:solidFill>
              </a:rPr>
              <a:t>Judgment</a:t>
            </a:r>
            <a:r>
              <a:rPr lang="it-IT" sz="1400" dirty="0">
                <a:solidFill>
                  <a:schemeClr val="tx2"/>
                </a:solidFill>
              </a:rPr>
              <a:t> Hamamatsu (C-529/16 - Hamamatsu </a:t>
            </a:r>
            <a:r>
              <a:rPr lang="it-IT" sz="1400" dirty="0" err="1">
                <a:solidFill>
                  <a:schemeClr val="tx2"/>
                </a:solidFill>
              </a:rPr>
              <a:t>Photonics</a:t>
            </a:r>
            <a:r>
              <a:rPr lang="it-IT" sz="1400" dirty="0">
                <a:solidFill>
                  <a:schemeClr val="tx2"/>
                </a:solidFill>
              </a:rPr>
              <a:t> </a:t>
            </a:r>
            <a:r>
              <a:rPr lang="it-IT" sz="1400" dirty="0" err="1">
                <a:solidFill>
                  <a:schemeClr val="tx2"/>
                </a:solidFill>
              </a:rPr>
              <a:t>Deutschland</a:t>
            </a:r>
            <a:r>
              <a:rPr lang="it-IT" sz="1400" dirty="0">
                <a:solidFill>
                  <a:schemeClr val="tx2"/>
                </a:solidFill>
              </a:rPr>
              <a:t> </a:t>
            </a:r>
            <a:r>
              <a:rPr lang="it-IT" sz="1400" dirty="0" err="1">
                <a:solidFill>
                  <a:schemeClr val="tx2"/>
                </a:solidFill>
              </a:rPr>
              <a:t>GmbH</a:t>
            </a:r>
            <a:r>
              <a:rPr lang="it-IT" sz="1400" dirty="0">
                <a:solidFill>
                  <a:schemeClr val="tx2"/>
                </a:solidFill>
              </a:rPr>
              <a:t> vs </a:t>
            </a:r>
            <a:r>
              <a:rPr lang="it-IT" sz="1400" dirty="0" err="1">
                <a:solidFill>
                  <a:schemeClr val="tx2"/>
                </a:solidFill>
              </a:rPr>
              <a:t>Hauptzollamt</a:t>
            </a:r>
            <a:r>
              <a:rPr lang="it-IT" sz="1400" dirty="0">
                <a:solidFill>
                  <a:schemeClr val="tx2"/>
                </a:solidFill>
              </a:rPr>
              <a:t> </a:t>
            </a:r>
            <a:r>
              <a:rPr lang="it-IT" sz="1400" dirty="0" err="1">
                <a:solidFill>
                  <a:schemeClr val="tx2"/>
                </a:solidFill>
              </a:rPr>
              <a:t>Munchen</a:t>
            </a:r>
            <a:r>
              <a:rPr lang="it-IT" sz="1400" dirty="0">
                <a:solidFill>
                  <a:schemeClr val="tx2"/>
                </a:solidFill>
              </a:rPr>
              <a:t>), the </a:t>
            </a:r>
            <a:r>
              <a:rPr lang="it-IT" sz="1400" dirty="0" err="1">
                <a:solidFill>
                  <a:schemeClr val="tx2"/>
                </a:solidFill>
              </a:rPr>
              <a:t>European</a:t>
            </a:r>
            <a:r>
              <a:rPr lang="it-IT" sz="1400" dirty="0">
                <a:solidFill>
                  <a:schemeClr val="tx2"/>
                </a:solidFill>
              </a:rPr>
              <a:t> Court of </a:t>
            </a:r>
            <a:r>
              <a:rPr lang="it-IT" sz="1400" dirty="0" err="1">
                <a:solidFill>
                  <a:schemeClr val="tx2"/>
                </a:solidFill>
              </a:rPr>
              <a:t>Justice</a:t>
            </a:r>
            <a:r>
              <a:rPr lang="it-IT" sz="1400" dirty="0">
                <a:solidFill>
                  <a:schemeClr val="tx2"/>
                </a:solidFill>
              </a:rPr>
              <a:t> </a:t>
            </a:r>
            <a:r>
              <a:rPr lang="it-IT" sz="1400" dirty="0" err="1">
                <a:solidFill>
                  <a:schemeClr val="tx2"/>
                </a:solidFill>
              </a:rPr>
              <a:t>provided</a:t>
            </a:r>
            <a:r>
              <a:rPr lang="it-IT" sz="1400" dirty="0">
                <a:solidFill>
                  <a:schemeClr val="tx2"/>
                </a:solidFill>
              </a:rPr>
              <a:t> </a:t>
            </a:r>
            <a:r>
              <a:rPr lang="en-US" sz="1400" dirty="0">
                <a:solidFill>
                  <a:schemeClr val="tx2"/>
                </a:solidFill>
              </a:rPr>
              <a:t>new indications on the impact of retroactive transfer price adjustments on the value of goods imported into the European Union, in case where a company does not have a prior agreement with the customs authority in order to manage the reconciliation of customs values with the TP adjustments;</a:t>
            </a:r>
            <a:endParaRPr lang="it-IT" sz="1400" dirty="0">
              <a:solidFill>
                <a:schemeClr val="tx2"/>
              </a:solidFill>
            </a:endParaRPr>
          </a:p>
          <a:p>
            <a:pPr marL="285750" indent="-285750">
              <a:spcAft>
                <a:spcPts val="511"/>
              </a:spcAft>
              <a:buClr>
                <a:srgbClr val="00338D"/>
              </a:buClr>
              <a:buFont typeface="Arial" panose="020B0604020202020204" pitchFamily="34" charset="0"/>
              <a:buChar char="•"/>
            </a:pPr>
            <a:r>
              <a:rPr lang="it-IT" sz="1400" dirty="0">
                <a:solidFill>
                  <a:schemeClr val="tx2"/>
                </a:solidFill>
              </a:rPr>
              <a:t>With </a:t>
            </a:r>
            <a:r>
              <a:rPr lang="it-IT" sz="1400" dirty="0" err="1">
                <a:solidFill>
                  <a:schemeClr val="tx2"/>
                </a:solidFill>
              </a:rPr>
              <a:t>reference</a:t>
            </a:r>
            <a:r>
              <a:rPr lang="it-IT" sz="1400" dirty="0">
                <a:solidFill>
                  <a:schemeClr val="tx2"/>
                </a:solidFill>
              </a:rPr>
              <a:t> to </a:t>
            </a:r>
            <a:r>
              <a:rPr lang="it-IT" sz="1400" dirty="0" err="1">
                <a:solidFill>
                  <a:schemeClr val="tx2"/>
                </a:solidFill>
              </a:rPr>
              <a:t>this</a:t>
            </a:r>
            <a:r>
              <a:rPr lang="it-IT" sz="1400" dirty="0">
                <a:solidFill>
                  <a:schemeClr val="tx2"/>
                </a:solidFill>
              </a:rPr>
              <a:t> </a:t>
            </a:r>
            <a:r>
              <a:rPr lang="it-IT" sz="1400" dirty="0" err="1">
                <a:solidFill>
                  <a:schemeClr val="tx2"/>
                </a:solidFill>
              </a:rPr>
              <a:t>Judgment</a:t>
            </a:r>
            <a:r>
              <a:rPr lang="it-IT" sz="1400" dirty="0">
                <a:solidFill>
                  <a:schemeClr val="tx2"/>
                </a:solidFill>
              </a:rPr>
              <a:t> – </a:t>
            </a:r>
            <a:r>
              <a:rPr lang="it-IT" sz="1400" dirty="0" err="1">
                <a:solidFill>
                  <a:schemeClr val="tx2"/>
                </a:solidFill>
              </a:rPr>
              <a:t>related</a:t>
            </a:r>
            <a:r>
              <a:rPr lang="it-IT" sz="1400" dirty="0">
                <a:solidFill>
                  <a:schemeClr val="tx2"/>
                </a:solidFill>
              </a:rPr>
              <a:t> to a case </a:t>
            </a:r>
            <a:r>
              <a:rPr lang="it-IT" sz="1400" dirty="0" err="1">
                <a:solidFill>
                  <a:schemeClr val="tx2"/>
                </a:solidFill>
              </a:rPr>
              <a:t>where</a:t>
            </a:r>
            <a:r>
              <a:rPr lang="it-IT" sz="1400" dirty="0">
                <a:solidFill>
                  <a:schemeClr val="tx2"/>
                </a:solidFill>
              </a:rPr>
              <a:t> the TP </a:t>
            </a:r>
            <a:r>
              <a:rPr lang="it-IT" sz="1400" dirty="0" err="1">
                <a:solidFill>
                  <a:schemeClr val="tx2"/>
                </a:solidFill>
              </a:rPr>
              <a:t>method</a:t>
            </a:r>
            <a:r>
              <a:rPr lang="it-IT" sz="1400" dirty="0">
                <a:solidFill>
                  <a:schemeClr val="tx2"/>
                </a:solidFill>
              </a:rPr>
              <a:t> </a:t>
            </a:r>
            <a:r>
              <a:rPr lang="it-IT" sz="1400" dirty="0" err="1">
                <a:solidFill>
                  <a:schemeClr val="tx2"/>
                </a:solidFill>
              </a:rPr>
              <a:t>used</a:t>
            </a:r>
            <a:r>
              <a:rPr lang="it-IT" sz="1400" dirty="0">
                <a:solidFill>
                  <a:schemeClr val="tx2"/>
                </a:solidFill>
              </a:rPr>
              <a:t> </a:t>
            </a:r>
            <a:r>
              <a:rPr lang="it-IT" sz="1400" dirty="0" err="1">
                <a:solidFill>
                  <a:schemeClr val="tx2"/>
                </a:solidFill>
              </a:rPr>
              <a:t>was</a:t>
            </a:r>
            <a:r>
              <a:rPr lang="it-IT" sz="1400" dirty="0">
                <a:solidFill>
                  <a:schemeClr val="tx2"/>
                </a:solidFill>
              </a:rPr>
              <a:t> </a:t>
            </a:r>
            <a:r>
              <a:rPr lang="en-US" sz="1400" dirty="0">
                <a:solidFill>
                  <a:schemeClr val="tx2"/>
                </a:solidFill>
              </a:rPr>
              <a:t>the "Residual Profit Split Method"</a:t>
            </a:r>
            <a:r>
              <a:rPr lang="it-IT" sz="1400" dirty="0">
                <a:solidFill>
                  <a:schemeClr val="tx2"/>
                </a:solidFill>
              </a:rPr>
              <a:t> – the ECJ </a:t>
            </a:r>
            <a:r>
              <a:rPr lang="it-IT" sz="1400" dirty="0" err="1">
                <a:solidFill>
                  <a:schemeClr val="tx2"/>
                </a:solidFill>
              </a:rPr>
              <a:t>clarifies</a:t>
            </a:r>
            <a:r>
              <a:rPr lang="it-IT" sz="1400" dirty="0">
                <a:solidFill>
                  <a:schemeClr val="tx2"/>
                </a:solidFill>
              </a:rPr>
              <a:t> </a:t>
            </a:r>
            <a:r>
              <a:rPr lang="it-IT" sz="1400" dirty="0" err="1">
                <a:solidFill>
                  <a:schemeClr val="tx2"/>
                </a:solidFill>
              </a:rPr>
              <a:t>that</a:t>
            </a:r>
            <a:r>
              <a:rPr lang="it-IT" sz="1400" dirty="0">
                <a:solidFill>
                  <a:schemeClr val="tx2"/>
                </a:solidFill>
              </a:rPr>
              <a:t> in </a:t>
            </a:r>
            <a:r>
              <a:rPr lang="it-IT" sz="1400" dirty="0" err="1">
                <a:solidFill>
                  <a:schemeClr val="tx2"/>
                </a:solidFill>
              </a:rPr>
              <a:t>order</a:t>
            </a:r>
            <a:r>
              <a:rPr lang="it-IT" sz="1400" dirty="0">
                <a:solidFill>
                  <a:schemeClr val="tx2"/>
                </a:solidFill>
              </a:rPr>
              <a:t> to </a:t>
            </a:r>
            <a:r>
              <a:rPr lang="it-IT" sz="1400" dirty="0" err="1">
                <a:solidFill>
                  <a:schemeClr val="tx2"/>
                </a:solidFill>
              </a:rPr>
              <a:t>determine</a:t>
            </a:r>
            <a:r>
              <a:rPr lang="it-IT" sz="1400" dirty="0">
                <a:solidFill>
                  <a:schemeClr val="tx2"/>
                </a:solidFill>
              </a:rPr>
              <a:t> the </a:t>
            </a:r>
            <a:r>
              <a:rPr lang="it-IT" sz="1400" dirty="0" err="1">
                <a:solidFill>
                  <a:schemeClr val="tx2"/>
                </a:solidFill>
              </a:rPr>
              <a:t>customs</a:t>
            </a:r>
            <a:r>
              <a:rPr lang="it-IT" sz="1400" dirty="0">
                <a:solidFill>
                  <a:schemeClr val="tx2"/>
                </a:solidFill>
              </a:rPr>
              <a:t> </a:t>
            </a:r>
            <a:r>
              <a:rPr lang="it-IT" sz="1400" dirty="0" err="1">
                <a:solidFill>
                  <a:schemeClr val="tx2"/>
                </a:solidFill>
              </a:rPr>
              <a:t>value</a:t>
            </a:r>
            <a:r>
              <a:rPr lang="it-IT" sz="1400" dirty="0">
                <a:solidFill>
                  <a:schemeClr val="tx2"/>
                </a:solidFill>
              </a:rPr>
              <a:t> </a:t>
            </a:r>
            <a:r>
              <a:rPr lang="it-IT" sz="1400" dirty="0" err="1">
                <a:solidFill>
                  <a:schemeClr val="tx2"/>
                </a:solidFill>
              </a:rPr>
              <a:t>it</a:t>
            </a:r>
            <a:r>
              <a:rPr lang="it-IT" sz="1400" dirty="0">
                <a:solidFill>
                  <a:schemeClr val="tx2"/>
                </a:solidFill>
              </a:rPr>
              <a:t> </a:t>
            </a:r>
            <a:r>
              <a:rPr lang="it-IT" sz="1400" dirty="0" err="1">
                <a:solidFill>
                  <a:schemeClr val="tx2"/>
                </a:solidFill>
              </a:rPr>
              <a:t>could</a:t>
            </a:r>
            <a:r>
              <a:rPr lang="it-IT" sz="1400" dirty="0">
                <a:solidFill>
                  <a:schemeClr val="tx2"/>
                </a:solidFill>
              </a:rPr>
              <a:t> </a:t>
            </a:r>
            <a:r>
              <a:rPr lang="it-IT" sz="1400" dirty="0" err="1">
                <a:solidFill>
                  <a:schemeClr val="tx2"/>
                </a:solidFill>
              </a:rPr>
              <a:t>not</a:t>
            </a:r>
            <a:r>
              <a:rPr lang="it-IT" sz="1400" dirty="0">
                <a:solidFill>
                  <a:schemeClr val="tx2"/>
                </a:solidFill>
              </a:rPr>
              <a:t> be </a:t>
            </a:r>
            <a:r>
              <a:rPr lang="it-IT" sz="1400" dirty="0" err="1">
                <a:solidFill>
                  <a:schemeClr val="tx2"/>
                </a:solidFill>
              </a:rPr>
              <a:t>used</a:t>
            </a:r>
            <a:r>
              <a:rPr lang="it-IT" sz="1400" dirty="0">
                <a:solidFill>
                  <a:schemeClr val="tx2"/>
                </a:solidFill>
              </a:rPr>
              <a:t> "</a:t>
            </a:r>
            <a:r>
              <a:rPr lang="en-US" sz="1400" i="1" dirty="0">
                <a:solidFill>
                  <a:schemeClr val="tx2"/>
                </a:solidFill>
              </a:rPr>
              <a:t>an agreed transaction value, composed of an amount initially invoiced and declared and a flat-rate adjustment made after the end of the accounting period, to form the basis for the customs value, without it being possible to know at the end of the accounting period whether that adjustment would be made up or down</a:t>
            </a:r>
            <a:r>
              <a:rPr lang="en-US" sz="1400" dirty="0">
                <a:solidFill>
                  <a:schemeClr val="tx2"/>
                </a:solidFill>
              </a:rPr>
              <a:t>";</a:t>
            </a:r>
            <a:endParaRPr lang="it-IT" sz="1400" dirty="0">
              <a:solidFill>
                <a:schemeClr val="tx2"/>
              </a:solidFill>
            </a:endParaRPr>
          </a:p>
          <a:p>
            <a:pPr marL="285750" indent="-285750">
              <a:spcAft>
                <a:spcPts val="511"/>
              </a:spcAft>
              <a:buClr>
                <a:srgbClr val="00338D"/>
              </a:buClr>
              <a:buFont typeface="Arial" panose="020B0604020202020204" pitchFamily="34" charset="0"/>
              <a:buChar char="•"/>
            </a:pPr>
            <a:r>
              <a:rPr lang="it-IT" sz="1400" dirty="0" err="1">
                <a:solidFill>
                  <a:schemeClr val="tx2"/>
                </a:solidFill>
              </a:rPr>
              <a:t>As</a:t>
            </a:r>
            <a:r>
              <a:rPr lang="it-IT" sz="1400" dirty="0">
                <a:solidFill>
                  <a:schemeClr val="tx2"/>
                </a:solidFill>
              </a:rPr>
              <a:t> a </a:t>
            </a:r>
            <a:r>
              <a:rPr lang="it-IT" sz="1400" dirty="0" err="1">
                <a:solidFill>
                  <a:schemeClr val="tx2"/>
                </a:solidFill>
              </a:rPr>
              <a:t>result</a:t>
            </a:r>
            <a:r>
              <a:rPr lang="it-IT" sz="1400" dirty="0">
                <a:solidFill>
                  <a:schemeClr val="tx2"/>
                </a:solidFill>
              </a:rPr>
              <a:t> of the </a:t>
            </a:r>
            <a:r>
              <a:rPr lang="it-IT" sz="1400" dirty="0" err="1">
                <a:solidFill>
                  <a:schemeClr val="tx2"/>
                </a:solidFill>
              </a:rPr>
              <a:t>mentioned</a:t>
            </a:r>
            <a:r>
              <a:rPr lang="it-IT" sz="1400" dirty="0">
                <a:solidFill>
                  <a:schemeClr val="tx2"/>
                </a:solidFill>
              </a:rPr>
              <a:t> </a:t>
            </a:r>
            <a:r>
              <a:rPr lang="it-IT" sz="1400" dirty="0" err="1">
                <a:solidFill>
                  <a:schemeClr val="tx2"/>
                </a:solidFill>
              </a:rPr>
              <a:t>Judgment</a:t>
            </a:r>
            <a:r>
              <a:rPr lang="it-IT" sz="1400" dirty="0">
                <a:solidFill>
                  <a:schemeClr val="tx2"/>
                </a:solidFill>
              </a:rPr>
              <a:t>, </a:t>
            </a:r>
            <a:r>
              <a:rPr lang="en-US" sz="1400" dirty="0">
                <a:solidFill>
                  <a:schemeClr val="tx2"/>
                </a:solidFill>
              </a:rPr>
              <a:t>if the originally declared transfer price could be subject to retroactive adjustments, this price can not now be used for customs valuation purposes;</a:t>
            </a:r>
          </a:p>
          <a:p>
            <a:pPr marL="285750" indent="-285750">
              <a:spcAft>
                <a:spcPts val="511"/>
              </a:spcAft>
              <a:buClr>
                <a:srgbClr val="00338D"/>
              </a:buClr>
              <a:buFont typeface="Arial" panose="020B0604020202020204" pitchFamily="34" charset="0"/>
              <a:buChar char="•"/>
            </a:pPr>
            <a:r>
              <a:rPr lang="en-US" sz="1400" dirty="0">
                <a:solidFill>
                  <a:schemeClr val="tx2"/>
                </a:solidFill>
              </a:rPr>
              <a:t>Consequently, goods imported and valued by companies that apply a transfer price policy that includes retroactive adjustments cannot refer to the "transaction value" method;</a:t>
            </a:r>
            <a:endParaRPr lang="it-IT" sz="1400" dirty="0">
              <a:solidFill>
                <a:schemeClr val="tx2"/>
              </a:solidFill>
            </a:endParaRPr>
          </a:p>
          <a:p>
            <a:pPr marL="285750" indent="-285750">
              <a:spcAft>
                <a:spcPts val="511"/>
              </a:spcAft>
              <a:buClr>
                <a:srgbClr val="00338D"/>
              </a:buClr>
              <a:buFont typeface="Arial" panose="020B0604020202020204" pitchFamily="34" charset="0"/>
              <a:buChar char="•"/>
            </a:pPr>
            <a:r>
              <a:rPr lang="en-US" sz="1400" dirty="0">
                <a:solidFill>
                  <a:schemeClr val="tx2"/>
                </a:solidFill>
              </a:rPr>
              <a:t>Therefore, the judgment suggests that, for the purposes of valuing the goods at customs, one of the other secondary methods of customs valuation should rather be used.</a:t>
            </a:r>
            <a:endParaRPr lang="it-IT" sz="1400" dirty="0">
              <a:solidFill>
                <a:schemeClr val="tx2"/>
              </a:solidFill>
            </a:endParaRPr>
          </a:p>
        </p:txBody>
      </p:sp>
    </p:spTree>
    <p:extLst>
      <p:ext uri="{BB962C8B-B14F-4D97-AF65-F5344CB8AC3E}">
        <p14:creationId xmlns:p14="http://schemas.microsoft.com/office/powerpoint/2010/main" val="455232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D4936A-1213-B86B-47CD-C7A814047D53}"/>
              </a:ext>
            </a:extLst>
          </p:cNvPr>
          <p:cNvSpPr>
            <a:spLocks noGrp="1"/>
          </p:cNvSpPr>
          <p:nvPr>
            <p:ph type="title"/>
          </p:nvPr>
        </p:nvSpPr>
        <p:spPr/>
        <p:txBody>
          <a:bodyPr/>
          <a:lstStyle/>
          <a:p>
            <a:r>
              <a:rPr lang="en-US" dirty="0"/>
              <a:t>ECJ: the Judgment Hamamatsu (20 </a:t>
            </a:r>
            <a:r>
              <a:rPr lang="en-US" dirty="0" err="1"/>
              <a:t>december</a:t>
            </a:r>
            <a:r>
              <a:rPr lang="en-US" dirty="0"/>
              <a:t> 2017) </a:t>
            </a:r>
            <a:endParaRPr lang="it-IT" dirty="0"/>
          </a:p>
        </p:txBody>
      </p:sp>
      <p:sp>
        <p:nvSpPr>
          <p:cNvPr id="3" name="Segnaposto testo 2">
            <a:extLst>
              <a:ext uri="{FF2B5EF4-FFF2-40B4-BE49-F238E27FC236}">
                <a16:creationId xmlns:a16="http://schemas.microsoft.com/office/drawing/2014/main" id="{1B1A100A-5B06-683A-701F-095FF43E4A93}"/>
              </a:ext>
            </a:extLst>
          </p:cNvPr>
          <p:cNvSpPr>
            <a:spLocks noGrp="1"/>
          </p:cNvSpPr>
          <p:nvPr>
            <p:ph type="body" sz="quarter" idx="10"/>
          </p:nvPr>
        </p:nvSpPr>
        <p:spPr/>
        <p:txBody>
          <a:bodyPr/>
          <a:lstStyle/>
          <a:p>
            <a:r>
              <a:rPr lang="en-US" sz="1600" dirty="0"/>
              <a:t>In the version in force, the Customs Code does not impose any obligation on importer companies to apply for adjustment of the transaction value where it is adjusted subsequently upwards and it does not contain any provision enabling the customs authorities to safeguard against the risk that those undertakings only apply for downward adjustments.</a:t>
            </a:r>
          </a:p>
          <a:p>
            <a:endParaRPr lang="en-US" sz="1600" dirty="0"/>
          </a:p>
          <a:p>
            <a:r>
              <a:rPr lang="en-US" sz="1600" dirty="0"/>
              <a:t>Therefore, the answer to the first question is that Articles 28 to 31 of the Customs Code, in the version in force, must be interpreted as meaning that they do not permit an agreed transaction value, composed of an amount initially invoiced and declared and a flat-rate adjustment made after the end of the accounting period, to form the basis for the customs value, without it being possible to know at the end of the accounting period whether that adjustment would be made up or down</a:t>
            </a:r>
            <a:r>
              <a:rPr lang="en-US" sz="1400" dirty="0"/>
              <a:t>.</a:t>
            </a:r>
            <a:endParaRPr lang="it-IT" sz="1400" dirty="0"/>
          </a:p>
          <a:p>
            <a:endParaRPr lang="it-IT" dirty="0"/>
          </a:p>
        </p:txBody>
      </p:sp>
      <p:pic>
        <p:nvPicPr>
          <p:cNvPr id="5" name="Immagine 4">
            <a:extLst>
              <a:ext uri="{FF2B5EF4-FFF2-40B4-BE49-F238E27FC236}">
                <a16:creationId xmlns:a16="http://schemas.microsoft.com/office/drawing/2014/main" id="{C160830E-F3D0-A745-7AD3-D8BC84CD6E5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93327" y="4613944"/>
            <a:ext cx="2058100" cy="1543575"/>
          </a:xfrm>
          <a:prstGeom prst="rect">
            <a:avLst/>
          </a:prstGeom>
        </p:spPr>
      </p:pic>
    </p:spTree>
    <p:extLst>
      <p:ext uri="{BB962C8B-B14F-4D97-AF65-F5344CB8AC3E}">
        <p14:creationId xmlns:p14="http://schemas.microsoft.com/office/powerpoint/2010/main" val="2683707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a:t>TP vs CV</a:t>
            </a:r>
          </a:p>
        </p:txBody>
      </p:sp>
      <p:sp>
        <p:nvSpPr>
          <p:cNvPr id="3" name="Segnaposto testo 2">
            <a:extLst>
              <a:ext uri="{FF2B5EF4-FFF2-40B4-BE49-F238E27FC236}">
                <a16:creationId xmlns:a16="http://schemas.microsoft.com/office/drawing/2014/main" id="{F8E6DBAE-533C-370B-B07C-D6BCEF7ECBA0}"/>
              </a:ext>
            </a:extLst>
          </p:cNvPr>
          <p:cNvSpPr>
            <a:spLocks noGrp="1"/>
          </p:cNvSpPr>
          <p:nvPr>
            <p:ph type="body" sz="quarter" idx="10"/>
          </p:nvPr>
        </p:nvSpPr>
        <p:spPr/>
        <p:txBody>
          <a:bodyPr/>
          <a:lstStyle/>
          <a:p>
            <a:endParaRPr lang="it-IT"/>
          </a:p>
        </p:txBody>
      </p:sp>
      <p:sp>
        <p:nvSpPr>
          <p:cNvPr id="4" name="Segnaposto testo 3">
            <a:extLst>
              <a:ext uri="{FF2B5EF4-FFF2-40B4-BE49-F238E27FC236}">
                <a16:creationId xmlns:a16="http://schemas.microsoft.com/office/drawing/2014/main" id="{99E8420B-A0F5-B431-4285-C092E388E8D2}"/>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948340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2400" y="1211262"/>
            <a:ext cx="7639200" cy="4659699"/>
          </a:xfrm>
        </p:spPr>
        <p:txBody>
          <a:bodyPr/>
          <a:lstStyle/>
          <a:p>
            <a:pPr marL="285750" indent="-285750">
              <a:lnSpc>
                <a:spcPct val="100000"/>
              </a:lnSpc>
              <a:buClr>
                <a:srgbClr val="00338D"/>
              </a:buClr>
              <a:buFont typeface="Arial" panose="020B0604020202020204" pitchFamily="34" charset="0"/>
              <a:buChar char="•"/>
            </a:pPr>
            <a:r>
              <a:rPr lang="en-US" sz="1662" b="1" dirty="0">
                <a:latin typeface="+mn-lt"/>
                <a:ea typeface="+mn-ea"/>
                <a:cs typeface="+mn-cs"/>
              </a:rPr>
              <a:t>Many Customs administrations are now considering how to approach this issue. In a number of countries, communication channels have been established between Customs and tax administrations; for example, working groups or regular meetings have been set up for the exchange of information and transfer of knowledge and skills, in respect of dealing with transfer pricing.</a:t>
            </a:r>
            <a:br>
              <a:rPr lang="en-US" sz="1662" b="1" dirty="0">
                <a:latin typeface="+mn-lt"/>
                <a:ea typeface="+mn-ea"/>
                <a:cs typeface="+mn-cs"/>
              </a:rPr>
            </a:br>
            <a:br>
              <a:rPr lang="en-US" sz="1662" b="1" dirty="0">
                <a:latin typeface="+mn-lt"/>
                <a:ea typeface="+mn-ea"/>
                <a:cs typeface="+mn-cs"/>
              </a:rPr>
            </a:br>
            <a:r>
              <a:rPr lang="en-US" sz="1662" b="1" dirty="0">
                <a:latin typeface="+mn-lt"/>
                <a:ea typeface="+mn-ea"/>
                <a:cs typeface="+mn-cs"/>
              </a:rPr>
              <a:t>The following examples of national practice from Australia, Canada, United Kingdom and the United States.</a:t>
            </a:r>
            <a:endParaRPr lang="it-IT" sz="1662" b="1" dirty="0">
              <a:latin typeface="+mn-lt"/>
              <a:ea typeface="+mn-ea"/>
              <a:cs typeface="+mn-cs"/>
            </a:endParaRPr>
          </a:p>
        </p:txBody>
      </p:sp>
      <p:sp>
        <p:nvSpPr>
          <p:cNvPr id="4" name="Titolo 1">
            <a:extLst>
              <a:ext uri="{FF2B5EF4-FFF2-40B4-BE49-F238E27FC236}">
                <a16:creationId xmlns:a16="http://schemas.microsoft.com/office/drawing/2014/main" id="{A6C41787-1878-12ED-D189-CD4481BDAA97}"/>
              </a:ext>
            </a:extLst>
          </p:cNvPr>
          <p:cNvSpPr txBox="1">
            <a:spLocks/>
          </p:cNvSpPr>
          <p:nvPr/>
        </p:nvSpPr>
        <p:spPr>
          <a:xfrm>
            <a:off x="752400" y="432000"/>
            <a:ext cx="7639200" cy="518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6600" kern="1200">
                <a:solidFill>
                  <a:schemeClr val="bg1"/>
                </a:solidFill>
                <a:latin typeface="+mj-lt"/>
                <a:ea typeface="+mj-ea"/>
                <a:cs typeface="+mj-cs"/>
              </a:defRPr>
            </a:lvl1pPr>
          </a:lstStyle>
          <a:p>
            <a:br>
              <a:rPr lang="it-IT" sz="3692" dirty="0"/>
            </a:br>
            <a:endParaRPr lang="it-IT" dirty="0"/>
          </a:p>
        </p:txBody>
      </p:sp>
      <p:sp>
        <p:nvSpPr>
          <p:cNvPr id="5" name="Titolo 1">
            <a:extLst>
              <a:ext uri="{FF2B5EF4-FFF2-40B4-BE49-F238E27FC236}">
                <a16:creationId xmlns:a16="http://schemas.microsoft.com/office/drawing/2014/main" id="{6EA6797A-360E-4443-3EC0-BE4A45CACAFF}"/>
              </a:ext>
            </a:extLst>
          </p:cNvPr>
          <p:cNvSpPr txBox="1">
            <a:spLocks/>
          </p:cNvSpPr>
          <p:nvPr/>
        </p:nvSpPr>
        <p:spPr>
          <a:xfrm>
            <a:off x="746125" y="446800"/>
            <a:ext cx="7639200" cy="518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000" kern="1200">
                <a:solidFill>
                  <a:schemeClr val="tx2"/>
                </a:solidFill>
                <a:latin typeface="+mj-lt"/>
                <a:ea typeface="+mj-ea"/>
                <a:cs typeface="+mj-cs"/>
              </a:defRPr>
            </a:lvl1pPr>
          </a:lstStyle>
          <a:p>
            <a:r>
              <a:rPr lang="it-IT" sz="4000" b="0" dirty="0">
                <a:latin typeface="+mj-lt"/>
                <a:ea typeface="+mj-ea"/>
                <a:cs typeface="+mj-cs"/>
              </a:rPr>
              <a:t>NATIONAL INITIATIVES</a:t>
            </a:r>
            <a:r>
              <a:rPr lang="it-IT" dirty="0"/>
              <a:t> </a:t>
            </a:r>
            <a:br>
              <a:rPr lang="it-IT" dirty="0"/>
            </a:br>
            <a:br>
              <a:rPr lang="it-IT" sz="3692" dirty="0"/>
            </a:br>
            <a:endParaRPr lang="it-IT" dirty="0"/>
          </a:p>
        </p:txBody>
      </p:sp>
      <p:pic>
        <p:nvPicPr>
          <p:cNvPr id="6" name="Immagine 5">
            <a:extLst>
              <a:ext uri="{FF2B5EF4-FFF2-40B4-BE49-F238E27FC236}">
                <a16:creationId xmlns:a16="http://schemas.microsoft.com/office/drawing/2014/main" id="{1287D705-3CA3-A9AB-4936-9606092F29D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40524" y="3587637"/>
            <a:ext cx="4714613" cy="2578304"/>
          </a:xfrm>
          <a:prstGeom prst="rect">
            <a:avLst/>
          </a:prstGeom>
        </p:spPr>
      </p:pic>
    </p:spTree>
    <p:extLst>
      <p:ext uri="{BB962C8B-B14F-4D97-AF65-F5344CB8AC3E}">
        <p14:creationId xmlns:p14="http://schemas.microsoft.com/office/powerpoint/2010/main" val="3929592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nSpc>
                <a:spcPct val="100000"/>
              </a:lnSpc>
              <a:spcBef>
                <a:spcPts val="0"/>
              </a:spcBef>
            </a:pPr>
            <a:r>
              <a:rPr lang="en-US" dirty="0"/>
              <a:t>Conclusions</a:t>
            </a:r>
            <a:br>
              <a:rPr lang="en-US" dirty="0"/>
            </a:br>
            <a:br>
              <a:rPr lang="it-IT" sz="3508" dirty="0">
                <a:solidFill>
                  <a:srgbClr val="00338D"/>
                </a:solidFill>
                <a:latin typeface="Arial"/>
                <a:ea typeface="+mn-ea"/>
                <a:cs typeface="+mn-cs"/>
              </a:rPr>
            </a:br>
            <a:endParaRPr lang="en-US" dirty="0"/>
          </a:p>
        </p:txBody>
      </p:sp>
      <p:sp>
        <p:nvSpPr>
          <p:cNvPr id="3" name="Segnaposto testo 2">
            <a:extLst>
              <a:ext uri="{FF2B5EF4-FFF2-40B4-BE49-F238E27FC236}">
                <a16:creationId xmlns:a16="http://schemas.microsoft.com/office/drawing/2014/main" id="{6C78CA04-8E51-C085-8D4E-3403E76C8DAF}"/>
              </a:ext>
            </a:extLst>
          </p:cNvPr>
          <p:cNvSpPr>
            <a:spLocks noGrp="1"/>
          </p:cNvSpPr>
          <p:nvPr>
            <p:ph type="body" sz="quarter" idx="10"/>
          </p:nvPr>
        </p:nvSpPr>
        <p:spPr/>
        <p:txBody>
          <a:bodyPr/>
          <a:lstStyle/>
          <a:p>
            <a:endParaRPr lang="it-IT"/>
          </a:p>
        </p:txBody>
      </p:sp>
      <p:sp>
        <p:nvSpPr>
          <p:cNvPr id="4" name="Segnaposto testo 3">
            <a:extLst>
              <a:ext uri="{FF2B5EF4-FFF2-40B4-BE49-F238E27FC236}">
                <a16:creationId xmlns:a16="http://schemas.microsoft.com/office/drawing/2014/main" id="{926F1831-A2F0-F5E9-78C8-958FE70A5477}"/>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047587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46125" y="1209149"/>
            <a:ext cx="7639200" cy="4299895"/>
          </a:xfrm>
          <a:prstGeom prst="rect">
            <a:avLst/>
          </a:prstGeom>
          <a:noFill/>
        </p:spPr>
        <p:txBody>
          <a:bodyPr wrap="square" rtlCol="0">
            <a:spAutoFit/>
          </a:bodyPr>
          <a:lstStyle/>
          <a:p>
            <a:pPr algn="l">
              <a:spcAft>
                <a:spcPts val="600"/>
              </a:spcAft>
            </a:pPr>
            <a:r>
              <a:rPr lang="en-US" sz="1846" b="1" dirty="0">
                <a:solidFill>
                  <a:schemeClr val="tx2"/>
                </a:solidFill>
              </a:rPr>
              <a:t>To operate a customs reconciliation of the values ​​obtained </a:t>
            </a:r>
            <a:r>
              <a:rPr lang="en-US" sz="1846" b="1" i="1" dirty="0">
                <a:solidFill>
                  <a:schemeClr val="tx2"/>
                </a:solidFill>
              </a:rPr>
              <a:t>ex post</a:t>
            </a:r>
            <a:r>
              <a:rPr lang="en-US" sz="1846" b="1" dirty="0">
                <a:solidFill>
                  <a:schemeClr val="tx2"/>
                </a:solidFill>
              </a:rPr>
              <a:t>, following the application of a TP policy, is necessary that</a:t>
            </a:r>
            <a:r>
              <a:rPr lang="en-US" sz="1846" dirty="0">
                <a:solidFill>
                  <a:schemeClr val="tx2"/>
                </a:solidFill>
              </a:rPr>
              <a:t>:</a:t>
            </a:r>
          </a:p>
          <a:p>
            <a:pPr marL="342900" indent="-342900">
              <a:spcAft>
                <a:spcPts val="600"/>
              </a:spcAft>
              <a:buClr>
                <a:srgbClr val="00338D"/>
              </a:buClr>
              <a:buFont typeface="Arial" panose="020B0604020202020204" pitchFamily="34" charset="0"/>
              <a:buChar char="•"/>
            </a:pPr>
            <a:r>
              <a:rPr lang="en-US" sz="1846" b="1" dirty="0">
                <a:solidFill>
                  <a:schemeClr val="tx2"/>
                </a:solidFill>
              </a:rPr>
              <a:t>The intercompany agreement is dated and signed earlier than the first customs transaction </a:t>
            </a:r>
            <a:r>
              <a:rPr lang="en-US" sz="1846" dirty="0">
                <a:solidFill>
                  <a:schemeClr val="tx2"/>
                </a:solidFill>
              </a:rPr>
              <a:t>which will be potentially impacted by the TP Adj;</a:t>
            </a:r>
          </a:p>
          <a:p>
            <a:pPr marL="342900" indent="-342900">
              <a:spcAft>
                <a:spcPts val="600"/>
              </a:spcAft>
              <a:buClr>
                <a:srgbClr val="00338D"/>
              </a:buClr>
              <a:buFont typeface="Arial" panose="020B0604020202020204" pitchFamily="34" charset="0"/>
              <a:buChar char="•"/>
            </a:pPr>
            <a:r>
              <a:rPr lang="en-US" sz="1846" b="1" dirty="0">
                <a:solidFill>
                  <a:schemeClr val="tx2"/>
                </a:solidFill>
              </a:rPr>
              <a:t>The TP policy adopted has been shared </a:t>
            </a:r>
            <a:r>
              <a:rPr lang="en-US" sz="1846" b="1" i="1" dirty="0">
                <a:solidFill>
                  <a:schemeClr val="tx2"/>
                </a:solidFill>
              </a:rPr>
              <a:t>ex ante </a:t>
            </a:r>
            <a:r>
              <a:rPr lang="en-US" sz="1846" b="1" dirty="0">
                <a:solidFill>
                  <a:schemeClr val="tx2"/>
                </a:solidFill>
              </a:rPr>
              <a:t>with the Customs</a:t>
            </a:r>
            <a:r>
              <a:rPr lang="en-US" sz="1846" dirty="0">
                <a:solidFill>
                  <a:schemeClr val="tx2"/>
                </a:solidFill>
              </a:rPr>
              <a:t>, as well as the procedures for reconciliation of Adj subsequent to the import operations, with particular regard to the possibility of using a summary list, without performing to an analysis of each customs declaration; </a:t>
            </a:r>
          </a:p>
          <a:p>
            <a:pPr marL="342900" indent="-342900">
              <a:spcAft>
                <a:spcPts val="600"/>
              </a:spcAft>
              <a:buClr>
                <a:srgbClr val="00338D"/>
              </a:buClr>
              <a:buFont typeface="Arial" panose="020B0604020202020204" pitchFamily="34" charset="0"/>
              <a:buChar char="•"/>
            </a:pPr>
            <a:r>
              <a:rPr lang="en-US" sz="1846" dirty="0">
                <a:solidFill>
                  <a:schemeClr val="tx2"/>
                </a:solidFill>
              </a:rPr>
              <a:t>An authorization to apply incomplete declaration has been released by the competent customs Office or a </a:t>
            </a:r>
            <a:r>
              <a:rPr lang="en-US" sz="1846" b="1" dirty="0">
                <a:solidFill>
                  <a:schemeClr val="tx2"/>
                </a:solidFill>
              </a:rPr>
              <a:t>customs ruling </a:t>
            </a:r>
            <a:r>
              <a:rPr lang="en-US" sz="1846" dirty="0">
                <a:solidFill>
                  <a:schemeClr val="tx2"/>
                </a:solidFill>
              </a:rPr>
              <a:t>has been released, agreeing - where it is possible - the use of </a:t>
            </a:r>
            <a:r>
              <a:rPr lang="en-US" sz="1846" b="1" dirty="0">
                <a:solidFill>
                  <a:schemeClr val="tx2"/>
                </a:solidFill>
              </a:rPr>
              <a:t>a single variation note as suggested by ICC and WCO</a:t>
            </a:r>
            <a:r>
              <a:rPr lang="en-US" sz="1846" dirty="0">
                <a:solidFill>
                  <a:schemeClr val="tx2"/>
                </a:solidFill>
              </a:rPr>
              <a:t>.</a:t>
            </a:r>
          </a:p>
        </p:txBody>
      </p:sp>
      <p:sp>
        <p:nvSpPr>
          <p:cNvPr id="4" name="Titolo 3">
            <a:extLst>
              <a:ext uri="{FF2B5EF4-FFF2-40B4-BE49-F238E27FC236}">
                <a16:creationId xmlns:a16="http://schemas.microsoft.com/office/drawing/2014/main" id="{1052604B-8A6E-64F5-9D8B-266F90FD49FD}"/>
              </a:ext>
            </a:extLst>
          </p:cNvPr>
          <p:cNvSpPr>
            <a:spLocks noGrp="1"/>
          </p:cNvSpPr>
          <p:nvPr>
            <p:ph type="title"/>
          </p:nvPr>
        </p:nvSpPr>
        <p:spPr/>
        <p:txBody>
          <a:bodyPr/>
          <a:lstStyle/>
          <a:p>
            <a:r>
              <a:rPr lang="it-IT" dirty="0" err="1"/>
              <a:t>Conclusions</a:t>
            </a:r>
            <a:endParaRPr lang="it-IT" dirty="0"/>
          </a:p>
        </p:txBody>
      </p:sp>
    </p:spTree>
    <p:extLst>
      <p:ext uri="{BB962C8B-B14F-4D97-AF65-F5344CB8AC3E}">
        <p14:creationId xmlns:p14="http://schemas.microsoft.com/office/powerpoint/2010/main" val="2710864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08F8CFD-06FE-47F0-B738-64AA98268F0E}"/>
              </a:ext>
            </a:extLst>
          </p:cNvPr>
          <p:cNvSpPr>
            <a:spLocks noGrp="1"/>
          </p:cNvSpPr>
          <p:nvPr>
            <p:ph type="ctrTitle"/>
          </p:nvPr>
        </p:nvSpPr>
        <p:spPr>
          <a:xfrm>
            <a:off x="996113" y="1992948"/>
            <a:ext cx="5831819" cy="2160000"/>
          </a:xfrm>
        </p:spPr>
        <p:txBody>
          <a:bodyPr/>
          <a:lstStyle/>
          <a:p>
            <a:r>
              <a:rPr lang="en-US" sz="6000" dirty="0"/>
              <a:t>Thank you</a:t>
            </a:r>
          </a:p>
        </p:txBody>
      </p:sp>
      <p:sp>
        <p:nvSpPr>
          <p:cNvPr id="5" name="Text Placeholder 4">
            <a:extLst>
              <a:ext uri="{FF2B5EF4-FFF2-40B4-BE49-F238E27FC236}">
                <a16:creationId xmlns:a16="http://schemas.microsoft.com/office/drawing/2014/main" id="{1BFD930E-B2DA-43B9-8D71-C7A020671C51}"/>
              </a:ext>
            </a:extLst>
          </p:cNvPr>
          <p:cNvSpPr txBox="1">
            <a:spLocks/>
          </p:cNvSpPr>
          <p:nvPr/>
        </p:nvSpPr>
        <p:spPr>
          <a:xfrm>
            <a:off x="996113" y="2884000"/>
            <a:ext cx="4629525" cy="147713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1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100" kern="1200">
                <a:solidFill>
                  <a:schemeClr val="bg1"/>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baseline="0">
                <a:solidFill>
                  <a:schemeClr val="bg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Aft>
                <a:spcPts val="450"/>
              </a:spcAft>
              <a:tabLst>
                <a:tab pos="1616869" algn="l"/>
                <a:tab pos="3226594" algn="l"/>
              </a:tabLst>
              <a:defRPr/>
            </a:pPr>
            <a:r>
              <a:rPr lang="en-US" sz="1800" dirty="0">
                <a:solidFill>
                  <a:srgbClr val="00338D"/>
                </a:solidFill>
                <a:latin typeface="Arial"/>
              </a:rPr>
              <a:t>Massimo Fabio</a:t>
            </a:r>
          </a:p>
          <a:p>
            <a:pPr defTabSz="685800">
              <a:spcAft>
                <a:spcPts val="450"/>
              </a:spcAft>
              <a:tabLst>
                <a:tab pos="1616869" algn="l"/>
                <a:tab pos="3226594" algn="l"/>
              </a:tabLst>
              <a:defRPr/>
            </a:pPr>
            <a:r>
              <a:rPr lang="en-US" sz="1800" b="0" dirty="0">
                <a:solidFill>
                  <a:srgbClr val="00338D"/>
                </a:solidFill>
                <a:latin typeface="Arial"/>
              </a:rPr>
              <a:t>Partner,</a:t>
            </a:r>
            <a:br>
              <a:rPr lang="en-US" sz="1800" b="0" dirty="0">
                <a:solidFill>
                  <a:srgbClr val="00338D"/>
                </a:solidFill>
                <a:latin typeface="Arial"/>
              </a:rPr>
            </a:br>
            <a:r>
              <a:rPr lang="en-US" sz="1800" b="0" dirty="0">
                <a:solidFill>
                  <a:srgbClr val="00338D"/>
                </a:solidFill>
                <a:latin typeface="Arial"/>
              </a:rPr>
              <a:t>International Trade &amp; Customs</a:t>
            </a:r>
            <a:br>
              <a:rPr lang="en-US" sz="1800" b="0" dirty="0">
                <a:solidFill>
                  <a:srgbClr val="00338D"/>
                </a:solidFill>
                <a:latin typeface="Arial"/>
              </a:rPr>
            </a:br>
            <a:r>
              <a:rPr lang="en-US" sz="1800" b="0" dirty="0">
                <a:solidFill>
                  <a:srgbClr val="00338D"/>
                </a:solidFill>
                <a:latin typeface="Arial"/>
              </a:rPr>
              <a:t>Studio </a:t>
            </a:r>
            <a:r>
              <a:rPr lang="en-US" sz="1800" b="0" dirty="0" err="1">
                <a:solidFill>
                  <a:srgbClr val="00338D"/>
                </a:solidFill>
                <a:latin typeface="Arial"/>
              </a:rPr>
              <a:t>Associato</a:t>
            </a:r>
            <a:r>
              <a:rPr lang="en-US" sz="1800" b="0" dirty="0">
                <a:solidFill>
                  <a:srgbClr val="00338D"/>
                </a:solidFill>
                <a:latin typeface="Arial"/>
              </a:rPr>
              <a:t> (KPMG) </a:t>
            </a:r>
          </a:p>
          <a:p>
            <a:pPr defTabSz="685800">
              <a:spcAft>
                <a:spcPts val="450"/>
              </a:spcAft>
              <a:tabLst>
                <a:tab pos="1616869" algn="l"/>
                <a:tab pos="3226594" algn="l"/>
              </a:tabLst>
              <a:defRPr/>
            </a:pPr>
            <a:r>
              <a:rPr lang="en-US" sz="1800" b="0" dirty="0">
                <a:solidFill>
                  <a:srgbClr val="00338D"/>
                </a:solidFill>
                <a:latin typeface="Arial"/>
              </a:rPr>
              <a:t>EMEA Regional Leader</a:t>
            </a:r>
          </a:p>
          <a:p>
            <a:pPr defTabSz="685800">
              <a:spcAft>
                <a:spcPts val="450"/>
              </a:spcAft>
              <a:tabLst>
                <a:tab pos="1616869" algn="l"/>
                <a:tab pos="3226594" algn="l"/>
              </a:tabLst>
              <a:defRPr/>
            </a:pPr>
            <a:br>
              <a:rPr lang="en-US" sz="900" dirty="0">
                <a:solidFill>
                  <a:srgbClr val="00338D"/>
                </a:solidFill>
                <a:latin typeface="Arial"/>
              </a:rPr>
            </a:br>
            <a:r>
              <a:rPr lang="en-US" b="0" dirty="0">
                <a:solidFill>
                  <a:srgbClr val="00338D"/>
                </a:solidFill>
                <a:latin typeface="Arial"/>
              </a:rPr>
              <a:t>T +39 06 809631</a:t>
            </a:r>
          </a:p>
          <a:p>
            <a:pPr defTabSz="685800">
              <a:spcAft>
                <a:spcPts val="225"/>
              </a:spcAft>
              <a:tabLst>
                <a:tab pos="1616869" algn="l"/>
                <a:tab pos="3226594" algn="l"/>
              </a:tabLst>
              <a:defRPr/>
            </a:pPr>
            <a:r>
              <a:rPr lang="en-US" b="0" dirty="0">
                <a:solidFill>
                  <a:srgbClr val="00338D"/>
                </a:solidFill>
                <a:latin typeface="Arial"/>
              </a:rPr>
              <a:t>M +39 348 270 2922</a:t>
            </a:r>
          </a:p>
          <a:p>
            <a:pPr defTabSz="685800">
              <a:spcAft>
                <a:spcPts val="225"/>
              </a:spcAft>
              <a:tabLst>
                <a:tab pos="1616869" algn="l"/>
                <a:tab pos="3226594" algn="l"/>
              </a:tabLst>
              <a:defRPr/>
            </a:pPr>
            <a:r>
              <a:rPr lang="it-IT" b="0" dirty="0">
                <a:solidFill>
                  <a:srgbClr val="00338D"/>
                </a:solidFill>
                <a:latin typeface="Arial"/>
              </a:rPr>
              <a:t>E </a:t>
            </a:r>
            <a:r>
              <a:rPr lang="it-IT" b="0" dirty="0">
                <a:solidFill>
                  <a:srgbClr val="00338D"/>
                </a:solidFill>
                <a:latin typeface="Arial"/>
                <a:hlinkClick r:id="rId2">
                  <a:extLst>
                    <a:ext uri="{A12FA001-AC4F-418D-AE19-62706E023703}">
                      <ahyp:hlinkClr xmlns:ahyp="http://schemas.microsoft.com/office/drawing/2018/hyperlinkcolor" val="tx"/>
                    </a:ext>
                  </a:extLst>
                </a:hlinkClick>
              </a:rPr>
              <a:t>mfabio@kpmg.it</a:t>
            </a:r>
            <a:r>
              <a:rPr lang="it-IT" b="0" dirty="0">
                <a:solidFill>
                  <a:srgbClr val="00338D"/>
                </a:solidFill>
                <a:latin typeface="Arial"/>
              </a:rPr>
              <a:t> </a:t>
            </a:r>
          </a:p>
          <a:p>
            <a:pPr defTabSz="685800">
              <a:spcAft>
                <a:spcPts val="225"/>
              </a:spcAft>
              <a:tabLst>
                <a:tab pos="1616869" algn="l"/>
                <a:tab pos="3226594" algn="l"/>
              </a:tabLst>
              <a:defRPr/>
            </a:pPr>
            <a:r>
              <a:rPr lang="it-IT" b="0" dirty="0">
                <a:solidFill>
                  <a:srgbClr val="00338D"/>
                </a:solidFill>
                <a:latin typeface="Arial"/>
                <a:hlinkClick r:id="rId3">
                  <a:extLst>
                    <a:ext uri="{A12FA001-AC4F-418D-AE19-62706E023703}">
                      <ahyp:hlinkClr xmlns:ahyp="http://schemas.microsoft.com/office/drawing/2018/hyperlinkcolor" val="tx"/>
                    </a:ext>
                  </a:extLst>
                </a:hlinkClick>
              </a:rPr>
              <a:t>LinkedIn</a:t>
            </a:r>
            <a:endParaRPr lang="it-IT" b="0" dirty="0">
              <a:solidFill>
                <a:srgbClr val="00338D"/>
              </a:solidFill>
              <a:latin typeface="Arial"/>
            </a:endParaRPr>
          </a:p>
        </p:txBody>
      </p:sp>
      <p:sp>
        <p:nvSpPr>
          <p:cNvPr id="6" name="Text Placeholder 4">
            <a:extLst>
              <a:ext uri="{FF2B5EF4-FFF2-40B4-BE49-F238E27FC236}">
                <a16:creationId xmlns:a16="http://schemas.microsoft.com/office/drawing/2014/main" id="{ABD24576-A0B7-4A5F-896F-C48B7C56E516}"/>
              </a:ext>
            </a:extLst>
          </p:cNvPr>
          <p:cNvSpPr txBox="1">
            <a:spLocks/>
          </p:cNvSpPr>
          <p:nvPr/>
        </p:nvSpPr>
        <p:spPr>
          <a:xfrm>
            <a:off x="3888780" y="3302011"/>
            <a:ext cx="2999365" cy="147713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1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100" kern="1200">
                <a:solidFill>
                  <a:schemeClr val="bg1"/>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baseline="0">
                <a:solidFill>
                  <a:schemeClr val="bg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Aft>
                <a:spcPts val="450"/>
              </a:spcAft>
              <a:tabLst>
                <a:tab pos="1616869" algn="l"/>
                <a:tab pos="3226594" algn="l"/>
              </a:tabLst>
              <a:defRPr/>
            </a:pPr>
            <a:endParaRPr lang="it-IT" sz="900" b="0" dirty="0">
              <a:solidFill>
                <a:srgbClr val="00338D"/>
              </a:solidFill>
              <a:latin typeface="Arial"/>
            </a:endParaRPr>
          </a:p>
        </p:txBody>
      </p:sp>
    </p:spTree>
    <p:extLst>
      <p:ext uri="{BB962C8B-B14F-4D97-AF65-F5344CB8AC3E}">
        <p14:creationId xmlns:p14="http://schemas.microsoft.com/office/powerpoint/2010/main" val="669609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Transfer </a:t>
            </a:r>
            <a:r>
              <a:rPr lang="it-IT" dirty="0" err="1"/>
              <a:t>Pricing</a:t>
            </a:r>
            <a:r>
              <a:rPr lang="it-IT" dirty="0"/>
              <a:t> policy vs Customs </a:t>
            </a:r>
            <a:r>
              <a:rPr lang="it-IT" dirty="0" err="1"/>
              <a:t>valuation</a:t>
            </a:r>
            <a:endParaRPr lang="it-IT" dirty="0"/>
          </a:p>
        </p:txBody>
      </p:sp>
      <p:sp>
        <p:nvSpPr>
          <p:cNvPr id="4" name="Segnaposto contenuto 2"/>
          <p:cNvSpPr txBox="1">
            <a:spLocks/>
          </p:cNvSpPr>
          <p:nvPr/>
        </p:nvSpPr>
        <p:spPr>
          <a:xfrm>
            <a:off x="752400" y="1060336"/>
            <a:ext cx="7639200" cy="4594225"/>
          </a:xfrm>
          <a:prstGeom prst="rect">
            <a:avLst/>
          </a:prstGeom>
        </p:spPr>
        <p:txBody>
          <a:bodyPr>
            <a:noAutofit/>
          </a:bodyPr>
          <a:lstStyle>
            <a:lvl1pPr marL="342900" indent="-342900" algn="l" rtl="0" eaLnBrk="0" fontAlgn="base" hangingPunct="0">
              <a:spcBef>
                <a:spcPct val="20000"/>
              </a:spcBef>
              <a:spcAft>
                <a:spcPct val="30000"/>
              </a:spcAft>
              <a:defRPr sz="2200" b="1">
                <a:solidFill>
                  <a:schemeClr val="tx1"/>
                </a:solidFill>
                <a:latin typeface="+mn-lt"/>
                <a:ea typeface="+mn-ea"/>
                <a:cs typeface="+mn-cs"/>
              </a:defRPr>
            </a:lvl1pPr>
            <a:lvl2pPr marL="1588" indent="455613" algn="l" rtl="0" eaLnBrk="0" fontAlgn="base" hangingPunct="0">
              <a:spcBef>
                <a:spcPct val="20000"/>
              </a:spcBef>
              <a:spcAft>
                <a:spcPct val="30000"/>
              </a:spcAft>
              <a:buSzPct val="60000"/>
              <a:buFont typeface="Wingdings" pitchFamily="2" charset="2"/>
              <a:defRPr sz="2000" b="1">
                <a:solidFill>
                  <a:schemeClr val="tx1"/>
                </a:solidFill>
                <a:latin typeface="+mn-lt"/>
              </a:defRPr>
            </a:lvl2pPr>
            <a:lvl3pPr marL="230188" indent="-227013" algn="l" rtl="0" eaLnBrk="0" fontAlgn="base" hangingPunct="0">
              <a:spcBef>
                <a:spcPct val="20000"/>
              </a:spcBef>
              <a:spcAft>
                <a:spcPct val="30000"/>
              </a:spcAft>
              <a:buClr>
                <a:srgbClr val="000066"/>
              </a:buClr>
              <a:buSzPct val="80000"/>
              <a:buFont typeface="Wingdings" pitchFamily="2" charset="2"/>
              <a:buChar char="n"/>
              <a:defRPr sz="2000" b="1">
                <a:solidFill>
                  <a:schemeClr val="tx1"/>
                </a:solidFill>
                <a:latin typeface="+mn-lt"/>
              </a:defRPr>
            </a:lvl3pPr>
            <a:lvl4pPr marL="6492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4pPr>
            <a:lvl5pPr marL="10683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5pPr>
            <a:lvl6pPr marL="15255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6pPr>
            <a:lvl7pPr marL="19827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7pPr>
            <a:lvl8pPr marL="24399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8pPr>
            <a:lvl9pPr marL="28971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9pPr>
          </a:lstStyle>
          <a:p>
            <a:pPr>
              <a:spcBef>
                <a:spcPts val="0"/>
              </a:spcBef>
              <a:spcAft>
                <a:spcPts val="1200"/>
              </a:spcAft>
            </a:pPr>
            <a:r>
              <a:rPr lang="en-US" sz="1400" b="0" dirty="0">
                <a:solidFill>
                  <a:srgbClr val="00338D"/>
                </a:solidFill>
              </a:rPr>
              <a:t>There are </a:t>
            </a:r>
            <a:r>
              <a:rPr lang="en-US" sz="1400" u="sng" dirty="0">
                <a:solidFill>
                  <a:srgbClr val="00338D"/>
                </a:solidFill>
              </a:rPr>
              <a:t>two reasons </a:t>
            </a:r>
            <a:r>
              <a:rPr lang="en-US" sz="1400" b="0" dirty="0">
                <a:solidFill>
                  <a:srgbClr val="00338D"/>
                </a:solidFill>
              </a:rPr>
              <a:t>for this problem worldwide: </a:t>
            </a:r>
          </a:p>
          <a:p>
            <a:pPr>
              <a:spcBef>
                <a:spcPts val="0"/>
              </a:spcBef>
              <a:spcAft>
                <a:spcPts val="1200"/>
              </a:spcAft>
            </a:pPr>
            <a:r>
              <a:rPr lang="en-US" sz="1400" dirty="0">
                <a:solidFill>
                  <a:srgbClr val="00338D"/>
                </a:solidFill>
              </a:rPr>
              <a:t>1.	Tax and customs administrations</a:t>
            </a:r>
            <a:r>
              <a:rPr lang="en-US" sz="1400" b="0" dirty="0">
                <a:solidFill>
                  <a:srgbClr val="00338D"/>
                </a:solidFill>
              </a:rPr>
              <a:t>, even within one country and sometimes within the same government department, </a:t>
            </a:r>
            <a:r>
              <a:rPr lang="en-US" sz="1400" dirty="0">
                <a:solidFill>
                  <a:srgbClr val="00338D"/>
                </a:solidFill>
              </a:rPr>
              <a:t>have different approaches</a:t>
            </a:r>
            <a:r>
              <a:rPr lang="en-US" sz="1400" b="0" dirty="0">
                <a:solidFill>
                  <a:srgbClr val="00338D"/>
                </a:solidFill>
              </a:rPr>
              <a:t>: </a:t>
            </a:r>
            <a:r>
              <a:rPr lang="en-US" sz="1400" dirty="0">
                <a:solidFill>
                  <a:srgbClr val="00338D"/>
                </a:solidFill>
              </a:rPr>
              <a:t>tax</a:t>
            </a:r>
            <a:r>
              <a:rPr lang="en-US" sz="1400" b="0" dirty="0">
                <a:solidFill>
                  <a:srgbClr val="00338D"/>
                </a:solidFill>
              </a:rPr>
              <a:t> administration focuses on intra-group sales’ prices that may be perceived as higher than they should be; whereas </a:t>
            </a:r>
            <a:r>
              <a:rPr lang="en-US" sz="1400" dirty="0">
                <a:solidFill>
                  <a:srgbClr val="00338D"/>
                </a:solidFill>
              </a:rPr>
              <a:t>customs</a:t>
            </a:r>
            <a:r>
              <a:rPr lang="en-US" sz="1400" b="0" dirty="0">
                <a:solidFill>
                  <a:srgbClr val="00338D"/>
                </a:solidFill>
              </a:rPr>
              <a:t> </a:t>
            </a:r>
            <a:r>
              <a:rPr lang="en-US" sz="1400" b="0" u="sng" dirty="0">
                <a:solidFill>
                  <a:srgbClr val="00338D"/>
                </a:solidFill>
              </a:rPr>
              <a:t>authorities control imported goods for which prices may be perceived as lower than the market price</a:t>
            </a:r>
            <a:r>
              <a:rPr lang="en-US" sz="1400" b="0" dirty="0">
                <a:solidFill>
                  <a:srgbClr val="00338D"/>
                </a:solidFill>
              </a:rPr>
              <a:t>. While both administrations seek to achieve the same goal, which is arm’s length pricing, revenue interests in the transaction still remain at odds with each other. </a:t>
            </a:r>
          </a:p>
          <a:p>
            <a:pPr>
              <a:spcBef>
                <a:spcPts val="0"/>
              </a:spcBef>
              <a:spcAft>
                <a:spcPts val="1200"/>
              </a:spcAft>
            </a:pPr>
            <a:r>
              <a:rPr lang="en-US" sz="1400" dirty="0">
                <a:solidFill>
                  <a:srgbClr val="00338D"/>
                </a:solidFill>
              </a:rPr>
              <a:t>2.	Tax and customs administrations often set rules independently for the same transaction/goods</a:t>
            </a:r>
            <a:r>
              <a:rPr lang="en-US" sz="1400" b="0" dirty="0">
                <a:solidFill>
                  <a:srgbClr val="00338D"/>
                </a:solidFill>
              </a:rPr>
              <a:t>. Tax authorities seek conformity with the </a:t>
            </a:r>
            <a:r>
              <a:rPr lang="en-US" sz="1400" b="0" dirty="0" err="1">
                <a:solidFill>
                  <a:srgbClr val="00338D"/>
                </a:solidFill>
              </a:rPr>
              <a:t>Organisation</a:t>
            </a:r>
            <a:r>
              <a:rPr lang="en-US" sz="1400" b="0" dirty="0">
                <a:solidFill>
                  <a:srgbClr val="00338D"/>
                </a:solidFill>
              </a:rPr>
              <a:t> for Economic Co-operation and Development (OECD) Transfer Pricing Guidelines which have been largely codified in many countries. This set of rules provides guidance on the application of the arm's length principle for the valuation of cross-border transactions between associated enterprises, whereas customs authorities conform to Article VII of the General Agreement on Tariffs and Trade (GATT) Valuation Code. </a:t>
            </a:r>
          </a:p>
          <a:p>
            <a:pPr>
              <a:spcBef>
                <a:spcPts val="0"/>
              </a:spcBef>
              <a:spcAft>
                <a:spcPts val="1200"/>
              </a:spcAft>
            </a:pPr>
            <a:endParaRPr lang="it-IT" sz="1400" dirty="0">
              <a:solidFill>
                <a:srgbClr val="00338D"/>
              </a:solidFill>
            </a:endParaRPr>
          </a:p>
        </p:txBody>
      </p:sp>
      <p:pic>
        <p:nvPicPr>
          <p:cNvPr id="5" name="Immagine 4">
            <a:extLst>
              <a:ext uri="{FF2B5EF4-FFF2-40B4-BE49-F238E27FC236}">
                <a16:creationId xmlns:a16="http://schemas.microsoft.com/office/drawing/2014/main" id="{2DB86D4F-EE1B-E641-B50A-796098DBA1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29385" y="4634144"/>
            <a:ext cx="2846951" cy="1610606"/>
          </a:xfrm>
          <a:prstGeom prst="rect">
            <a:avLst/>
          </a:prstGeom>
        </p:spPr>
      </p:pic>
    </p:spTree>
    <p:extLst>
      <p:ext uri="{BB962C8B-B14F-4D97-AF65-F5344CB8AC3E}">
        <p14:creationId xmlns:p14="http://schemas.microsoft.com/office/powerpoint/2010/main" val="1598326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4317198B-5EA1-AC6A-71F6-042CA5F4E8D4}"/>
              </a:ext>
            </a:extLst>
          </p:cNvPr>
          <p:cNvSpPr>
            <a:spLocks noGrp="1"/>
          </p:cNvSpPr>
          <p:nvPr>
            <p:ph type="body" sz="quarter" idx="10"/>
          </p:nvPr>
        </p:nvSpPr>
        <p:spPr>
          <a:xfrm>
            <a:off x="1014996" y="3670456"/>
            <a:ext cx="6255182" cy="1184498"/>
          </a:xfrm>
        </p:spPr>
        <p:txBody>
          <a:bodyPr/>
          <a:lstStyle/>
          <a:p>
            <a:r>
              <a:rPr lang="en-US" sz="1000" dirty="0"/>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 </a:t>
            </a:r>
          </a:p>
        </p:txBody>
      </p:sp>
      <p:sp>
        <p:nvSpPr>
          <p:cNvPr id="11" name="Text Placeholder 2">
            <a:extLst>
              <a:ext uri="{FF2B5EF4-FFF2-40B4-BE49-F238E27FC236}">
                <a16:creationId xmlns:a16="http://schemas.microsoft.com/office/drawing/2014/main" id="{972820C8-2AEC-DDC0-9CA0-8F75EBE16609}"/>
              </a:ext>
            </a:extLst>
          </p:cNvPr>
          <p:cNvSpPr>
            <a:spLocks noGrp="1"/>
          </p:cNvSpPr>
          <p:nvPr>
            <p:ph type="body" sz="quarter" idx="14"/>
          </p:nvPr>
        </p:nvSpPr>
        <p:spPr>
          <a:xfrm>
            <a:off x="989012" y="3351965"/>
            <a:ext cx="2411738" cy="119064"/>
          </a:xfrm>
        </p:spPr>
        <p:txBody>
          <a:bodyPr/>
          <a:lstStyle/>
          <a:p>
            <a:r>
              <a:rPr lang="en-US" dirty="0"/>
              <a:t>kpmg.com/</a:t>
            </a:r>
            <a:r>
              <a:rPr lang="en-US" dirty="0" err="1"/>
              <a:t>socialmedia</a:t>
            </a:r>
            <a:endParaRPr lang="en-US" dirty="0"/>
          </a:p>
        </p:txBody>
      </p:sp>
      <p:sp>
        <p:nvSpPr>
          <p:cNvPr id="12" name="Text Placeholder 1">
            <a:extLst>
              <a:ext uri="{FF2B5EF4-FFF2-40B4-BE49-F238E27FC236}">
                <a16:creationId xmlns:a16="http://schemas.microsoft.com/office/drawing/2014/main" id="{B410C384-3FFC-54F4-C692-259A2FB43FB3}"/>
              </a:ext>
            </a:extLst>
          </p:cNvPr>
          <p:cNvSpPr txBox="1">
            <a:spLocks/>
          </p:cNvSpPr>
          <p:nvPr/>
        </p:nvSpPr>
        <p:spPr>
          <a:xfrm>
            <a:off x="1014996" y="4761469"/>
            <a:ext cx="6255182" cy="763329"/>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1000"/>
              </a:spcAft>
              <a:buFontTx/>
              <a:buNone/>
              <a:defRPr sz="1000" b="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1000"/>
              </a:spcAft>
              <a:buFontTx/>
              <a:buNone/>
              <a:defRPr sz="1000" b="0" kern="1200">
                <a:solidFill>
                  <a:schemeClr val="bg1"/>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9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9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a:ea typeface="+mn-ea"/>
                <a:cs typeface="+mn-cs"/>
              </a:rPr>
              <a:t>© 2023 KPMG S.p.A., an Italian limited liability share capital company and a member firm of the KPMG global organization of independent member firms affiliated with KPMG International Limited, a private English company limited by guarantee. All rights reserved. </a:t>
            </a:r>
          </a:p>
        </p:txBody>
      </p:sp>
      <p:sp>
        <p:nvSpPr>
          <p:cNvPr id="13" name="Text Placeholder 1">
            <a:extLst>
              <a:ext uri="{FF2B5EF4-FFF2-40B4-BE49-F238E27FC236}">
                <a16:creationId xmlns:a16="http://schemas.microsoft.com/office/drawing/2014/main" id="{76810692-6BCC-60C4-537C-E14891991930}"/>
              </a:ext>
            </a:extLst>
          </p:cNvPr>
          <p:cNvSpPr txBox="1">
            <a:spLocks/>
          </p:cNvSpPr>
          <p:nvPr/>
        </p:nvSpPr>
        <p:spPr>
          <a:xfrm>
            <a:off x="1014996" y="5589026"/>
            <a:ext cx="6255182" cy="389255"/>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1000"/>
              </a:spcAft>
              <a:buFontTx/>
              <a:buNone/>
              <a:defRPr sz="1000" b="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1000"/>
              </a:spcAft>
              <a:buFontTx/>
              <a:buNone/>
              <a:defRPr sz="1000" b="0" kern="1200">
                <a:solidFill>
                  <a:schemeClr val="bg1"/>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9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9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a:ea typeface="+mn-ea"/>
                <a:cs typeface="+mn-cs"/>
              </a:rPr>
              <a:t>The KPMG name and logo are trademarks used under license by the independent member firms of the KPMG global organization.</a:t>
            </a:r>
          </a:p>
        </p:txBody>
      </p:sp>
      <p:pic>
        <p:nvPicPr>
          <p:cNvPr id="2" name="Immagine 1">
            <a:extLst>
              <a:ext uri="{FF2B5EF4-FFF2-40B4-BE49-F238E27FC236}">
                <a16:creationId xmlns:a16="http://schemas.microsoft.com/office/drawing/2014/main" id="{96FF5372-4FB8-149A-CC85-FF3A16DE4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8995" y="1066741"/>
            <a:ext cx="1814574" cy="148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a:extLst>
              <a:ext uri="{FF2B5EF4-FFF2-40B4-BE49-F238E27FC236}">
                <a16:creationId xmlns:a16="http://schemas.microsoft.com/office/drawing/2014/main" id="{7E9B2DF7-2BE6-F6A5-4459-1E5D26F273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6576" y="1081170"/>
            <a:ext cx="2499993" cy="1459786"/>
          </a:xfrm>
          <a:prstGeom prst="rect">
            <a:avLst/>
          </a:prstGeom>
          <a:noFill/>
          <a:ln>
            <a:noFill/>
          </a:ln>
        </p:spPr>
      </p:pic>
    </p:spTree>
    <p:extLst>
      <p:ext uri="{BB962C8B-B14F-4D97-AF65-F5344CB8AC3E}">
        <p14:creationId xmlns:p14="http://schemas.microsoft.com/office/powerpoint/2010/main" val="228959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746125" y="1429472"/>
            <a:ext cx="3825875" cy="4491426"/>
          </a:xfrm>
          <a:noFill/>
          <a:ln w="12700">
            <a:noFill/>
            <a:miter lim="800000"/>
            <a:headEnd/>
            <a:tailEnd/>
          </a:ln>
        </p:spPr>
        <p:txBody>
          <a:bodyPr vert="horz" wrap="square" lIns="84406" tIns="42203" rIns="84406" bIns="42203" numCol="1" rtlCol="0" anchor="t" anchorCtr="0" compatLnSpc="1">
            <a:prstTxWarp prst="textNoShape">
              <a:avLst/>
            </a:prstTxWarp>
            <a:noAutofit/>
          </a:bodyPr>
          <a:lstStyle/>
          <a:p>
            <a:pPr algn="ctr"/>
            <a:r>
              <a:rPr lang="it-IT" sz="1400" dirty="0" err="1"/>
              <a:t>Article</a:t>
            </a:r>
            <a:r>
              <a:rPr lang="it-IT" sz="1400" dirty="0"/>
              <a:t> I of the Agreement on </a:t>
            </a:r>
            <a:r>
              <a:rPr lang="it-IT" sz="1400" dirty="0" err="1"/>
              <a:t>Implementation</a:t>
            </a:r>
            <a:r>
              <a:rPr lang="it-IT" sz="1400" dirty="0"/>
              <a:t> of </a:t>
            </a:r>
            <a:r>
              <a:rPr lang="it-IT" sz="1400" dirty="0" err="1"/>
              <a:t>Article</a:t>
            </a:r>
            <a:r>
              <a:rPr lang="it-IT" sz="1400" dirty="0"/>
              <a:t> VII of the GATT (</a:t>
            </a:r>
            <a:r>
              <a:rPr lang="it-IT" sz="1400" dirty="0" err="1"/>
              <a:t>Customs</a:t>
            </a:r>
            <a:r>
              <a:rPr lang="it-IT" sz="1400" dirty="0"/>
              <a:t> </a:t>
            </a:r>
            <a:r>
              <a:rPr lang="it-IT" sz="1400" dirty="0" err="1"/>
              <a:t>valuation</a:t>
            </a:r>
            <a:r>
              <a:rPr lang="it-IT" sz="1400" dirty="0"/>
              <a:t> Agreement)</a:t>
            </a:r>
          </a:p>
          <a:p>
            <a:r>
              <a:rPr lang="en-US" sz="1200" dirty="0"/>
              <a:t>“The customs value of imported goods shall be the transaction value, that is the price actually paid or payable for the goods when sold for export to the country of importation adjusted in accordance with the provisions of Article 8, provided:</a:t>
            </a:r>
          </a:p>
          <a:p>
            <a:pPr marL="358775" indent="-358775"/>
            <a:r>
              <a:rPr lang="en-US" sz="1200" dirty="0"/>
              <a:t>(a)	that there are no restrictions as to the disposition or use of the goods by the buyer other than restrictions which:</a:t>
            </a:r>
          </a:p>
          <a:p>
            <a:pPr marL="358775" indent="-358775"/>
            <a:r>
              <a:rPr lang="en-US" sz="1200" dirty="0"/>
              <a:t>(</a:t>
            </a:r>
            <a:r>
              <a:rPr lang="en-US" sz="1200" dirty="0" err="1"/>
              <a:t>i</a:t>
            </a:r>
            <a:r>
              <a:rPr lang="en-US" sz="1200" dirty="0"/>
              <a:t>)	are imposed or required by law or by the public authorities in the country of importation;</a:t>
            </a:r>
          </a:p>
          <a:p>
            <a:pPr marL="358775" indent="-358775"/>
            <a:r>
              <a:rPr lang="en-US" sz="1200" dirty="0"/>
              <a:t>(ii)	limit the geographical area in which the goods may be resold;  or</a:t>
            </a:r>
          </a:p>
          <a:p>
            <a:pPr marL="358775" indent="-358775"/>
            <a:r>
              <a:rPr lang="en-US" sz="1200" dirty="0"/>
              <a:t>(iii)	do not substantially affect the value of the goods;”</a:t>
            </a:r>
            <a:endParaRPr lang="en-US" sz="1292" dirty="0"/>
          </a:p>
          <a:p>
            <a:pPr algn="ctr"/>
            <a:endParaRPr lang="it-IT" sz="1292" dirty="0"/>
          </a:p>
        </p:txBody>
      </p:sp>
      <p:sp>
        <p:nvSpPr>
          <p:cNvPr id="4" name="Segnaposto contenuto 3"/>
          <p:cNvSpPr>
            <a:spLocks noGrp="1"/>
          </p:cNvSpPr>
          <p:nvPr>
            <p:ph sz="half" idx="2"/>
          </p:nvPr>
        </p:nvSpPr>
        <p:spPr>
          <a:xfrm>
            <a:off x="4572000" y="1429472"/>
            <a:ext cx="3960000" cy="4491426"/>
          </a:xfrm>
        </p:spPr>
        <p:txBody>
          <a:bodyPr/>
          <a:lstStyle/>
          <a:p>
            <a:pPr algn="ctr"/>
            <a:r>
              <a:rPr lang="it-IT" sz="1400" dirty="0"/>
              <a:t>The </a:t>
            </a:r>
            <a:r>
              <a:rPr lang="it-IT" sz="1400" dirty="0" err="1"/>
              <a:t>Article</a:t>
            </a:r>
            <a:r>
              <a:rPr lang="it-IT" sz="1400" dirty="0"/>
              <a:t> 70 of the UCC</a:t>
            </a:r>
          </a:p>
          <a:p>
            <a:pPr>
              <a:spcAft>
                <a:spcPts val="300"/>
              </a:spcAft>
            </a:pPr>
            <a:r>
              <a:rPr lang="it-IT" sz="923" dirty="0"/>
              <a:t>1.</a:t>
            </a:r>
            <a:r>
              <a:rPr lang="en-US" sz="900" dirty="0"/>
              <a:t>The primary basis for the customs value of goods shall be the transaction value, that is the price actually paid or payable for the goods when sold for export to the customs territory of the Union, adjusted, where necessary. </a:t>
            </a:r>
          </a:p>
          <a:p>
            <a:pPr>
              <a:spcAft>
                <a:spcPts val="300"/>
              </a:spcAft>
            </a:pPr>
            <a:r>
              <a:rPr lang="en-US" sz="900" dirty="0"/>
              <a:t>2. The price actually paid or payable shall be the total payment made or to be made by the buyer to the seller or by the buyer to a third party for the benefit of the seller for the imported goods and include all payments made or to be made as a condition of sale of the imported goods. </a:t>
            </a:r>
          </a:p>
          <a:p>
            <a:pPr>
              <a:spcAft>
                <a:spcPts val="300"/>
              </a:spcAft>
            </a:pPr>
            <a:r>
              <a:rPr lang="en-US" sz="900" dirty="0"/>
              <a:t>3. The transaction value shall apply provided that all of the following conditions are fulfilled:</a:t>
            </a:r>
          </a:p>
          <a:p>
            <a:pPr>
              <a:spcAft>
                <a:spcPts val="300"/>
              </a:spcAft>
            </a:pPr>
            <a:r>
              <a:rPr lang="en-US" sz="900" dirty="0"/>
              <a:t>(a) there are no restrictions as to the disposal or use of the goods by the buyer, other than any of the following:</a:t>
            </a:r>
          </a:p>
          <a:p>
            <a:pPr>
              <a:spcAft>
                <a:spcPts val="300"/>
              </a:spcAft>
            </a:pPr>
            <a:r>
              <a:rPr lang="en-US" sz="900" dirty="0"/>
              <a:t>(</a:t>
            </a:r>
            <a:r>
              <a:rPr lang="en-US" sz="900" dirty="0" err="1"/>
              <a:t>i</a:t>
            </a:r>
            <a:r>
              <a:rPr lang="en-US" sz="900" dirty="0"/>
              <a:t>) restrictions imposed or required by a law or by the public authorities in the Union;</a:t>
            </a:r>
          </a:p>
          <a:p>
            <a:pPr>
              <a:spcAft>
                <a:spcPts val="300"/>
              </a:spcAft>
            </a:pPr>
            <a:r>
              <a:rPr lang="en-US" sz="900" dirty="0"/>
              <a:t>(ii) limitations of the geographical area in which the goods may be resold;</a:t>
            </a:r>
          </a:p>
          <a:p>
            <a:pPr>
              <a:spcAft>
                <a:spcPts val="300"/>
              </a:spcAft>
            </a:pPr>
            <a:r>
              <a:rPr lang="en-US" sz="900" dirty="0"/>
              <a:t>(iii) restrictions which do not substantially affect the customs value of the goods;</a:t>
            </a:r>
          </a:p>
          <a:p>
            <a:pPr>
              <a:spcAft>
                <a:spcPts val="300"/>
              </a:spcAft>
            </a:pPr>
            <a:r>
              <a:rPr lang="en-US" sz="900" dirty="0"/>
              <a:t>(b) the sale or price is not subject to some condition or consideration </a:t>
            </a:r>
          </a:p>
          <a:p>
            <a:pPr>
              <a:spcAft>
                <a:spcPts val="300"/>
              </a:spcAft>
            </a:pPr>
            <a:r>
              <a:rPr lang="en-US" sz="900" dirty="0"/>
              <a:t>for which a value cannot be determined with respect to the goods </a:t>
            </a:r>
          </a:p>
          <a:p>
            <a:pPr>
              <a:spcAft>
                <a:spcPts val="300"/>
              </a:spcAft>
            </a:pPr>
            <a:r>
              <a:rPr lang="en-US" sz="900" dirty="0"/>
              <a:t>being valued;</a:t>
            </a:r>
          </a:p>
          <a:p>
            <a:pPr>
              <a:spcAft>
                <a:spcPts val="300"/>
              </a:spcAft>
            </a:pPr>
            <a:r>
              <a:rPr lang="en-US" sz="900" dirty="0"/>
              <a:t>(c) no part of the proceeds of any subsequent resale, disposal or use of </a:t>
            </a:r>
          </a:p>
          <a:p>
            <a:pPr>
              <a:spcAft>
                <a:spcPts val="300"/>
              </a:spcAft>
            </a:pPr>
            <a:r>
              <a:rPr lang="en-US" sz="900" dirty="0"/>
              <a:t>the goods by the buyer will accrue directly or indirectly to the seller, unless an appropriate adjustment can be made;</a:t>
            </a:r>
          </a:p>
          <a:p>
            <a:pPr>
              <a:spcAft>
                <a:spcPts val="300"/>
              </a:spcAft>
            </a:pPr>
            <a:r>
              <a:rPr lang="en-US" sz="900" dirty="0"/>
              <a:t>(d) the buyer and seller are not related or the relationship did not </a:t>
            </a:r>
          </a:p>
          <a:p>
            <a:pPr>
              <a:spcAft>
                <a:spcPts val="300"/>
              </a:spcAft>
            </a:pPr>
            <a:r>
              <a:rPr lang="en-US" sz="900" dirty="0"/>
              <a:t>influence the price.</a:t>
            </a:r>
          </a:p>
        </p:txBody>
      </p:sp>
      <p:sp>
        <p:nvSpPr>
          <p:cNvPr id="2" name="Titolo 2">
            <a:extLst>
              <a:ext uri="{FF2B5EF4-FFF2-40B4-BE49-F238E27FC236}">
                <a16:creationId xmlns:a16="http://schemas.microsoft.com/office/drawing/2014/main" id="{40F8F499-8876-B038-7165-2BF020F0D24B}"/>
              </a:ext>
            </a:extLst>
          </p:cNvPr>
          <p:cNvSpPr>
            <a:spLocks noGrp="1"/>
          </p:cNvSpPr>
          <p:nvPr>
            <p:ph type="title"/>
          </p:nvPr>
        </p:nvSpPr>
        <p:spPr>
          <a:xfrm>
            <a:off x="752400" y="432000"/>
            <a:ext cx="7639200" cy="518400"/>
          </a:xfrm>
        </p:spPr>
        <p:txBody>
          <a:bodyPr/>
          <a:lstStyle/>
          <a:p>
            <a:r>
              <a:rPr lang="en-US" sz="3600" dirty="0">
                <a:solidFill>
                  <a:schemeClr val="tx2"/>
                </a:solidFill>
                <a:latin typeface="+mj-lt"/>
                <a:ea typeface="+mj-ea"/>
                <a:cs typeface="+mj-cs"/>
              </a:rPr>
              <a:t>The Agreement on Implementation of Article VII of the GATT </a:t>
            </a:r>
            <a:r>
              <a:rPr lang="nl-BE" sz="3600" dirty="0">
                <a:solidFill>
                  <a:schemeClr val="tx2"/>
                </a:solidFill>
                <a:latin typeface="+mj-lt"/>
                <a:ea typeface="+mj-ea"/>
                <a:cs typeface="+mj-cs"/>
              </a:rPr>
              <a:t>and the Article 70 of the Union Customs Code</a:t>
            </a:r>
            <a:br>
              <a:rPr lang="it-IT" sz="3600" dirty="0">
                <a:solidFill>
                  <a:schemeClr val="tx2"/>
                </a:solidFill>
                <a:latin typeface="+mj-lt"/>
                <a:ea typeface="+mj-ea"/>
                <a:cs typeface="+mj-cs"/>
              </a:rPr>
            </a:br>
            <a:endParaRPr lang="en-US" sz="3600" dirty="0"/>
          </a:p>
        </p:txBody>
      </p:sp>
    </p:spTree>
    <p:extLst>
      <p:ext uri="{BB962C8B-B14F-4D97-AF65-F5344CB8AC3E}">
        <p14:creationId xmlns:p14="http://schemas.microsoft.com/office/powerpoint/2010/main" val="10461171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a:t>Transfer Pricing policy in Customs - The WCO and the ICC</a:t>
            </a:r>
          </a:p>
        </p:txBody>
      </p:sp>
      <p:sp>
        <p:nvSpPr>
          <p:cNvPr id="3" name="Segnaposto testo 2">
            <a:extLst>
              <a:ext uri="{FF2B5EF4-FFF2-40B4-BE49-F238E27FC236}">
                <a16:creationId xmlns:a16="http://schemas.microsoft.com/office/drawing/2014/main" id="{BBA716BD-0B39-706A-EE27-F07FAF6EA7B9}"/>
              </a:ext>
            </a:extLst>
          </p:cNvPr>
          <p:cNvSpPr>
            <a:spLocks noGrp="1"/>
          </p:cNvSpPr>
          <p:nvPr>
            <p:ph type="body" sz="quarter" idx="10"/>
          </p:nvPr>
        </p:nvSpPr>
        <p:spPr/>
        <p:txBody>
          <a:bodyPr/>
          <a:lstStyle/>
          <a:p>
            <a:endParaRPr lang="it-IT"/>
          </a:p>
        </p:txBody>
      </p:sp>
    </p:spTree>
    <p:extLst>
      <p:ext uri="{BB962C8B-B14F-4D97-AF65-F5344CB8AC3E}">
        <p14:creationId xmlns:p14="http://schemas.microsoft.com/office/powerpoint/2010/main" val="3291766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Transfer </a:t>
            </a:r>
            <a:r>
              <a:rPr lang="it-IT" dirty="0" err="1"/>
              <a:t>Pricing</a:t>
            </a:r>
            <a:r>
              <a:rPr lang="it-IT" dirty="0"/>
              <a:t> policy in </a:t>
            </a:r>
            <a:r>
              <a:rPr lang="it-IT" dirty="0" err="1"/>
              <a:t>Customs</a:t>
            </a:r>
            <a:r>
              <a:rPr lang="it-IT" dirty="0"/>
              <a:t> - The WCO and the ICC</a:t>
            </a:r>
          </a:p>
        </p:txBody>
      </p:sp>
      <p:sp>
        <p:nvSpPr>
          <p:cNvPr id="4" name="Segnaposto contenuto 2"/>
          <p:cNvSpPr txBox="1">
            <a:spLocks/>
          </p:cNvSpPr>
          <p:nvPr/>
        </p:nvSpPr>
        <p:spPr>
          <a:xfrm>
            <a:off x="640824" y="1630469"/>
            <a:ext cx="8042740" cy="3936746"/>
          </a:xfrm>
          <a:prstGeom prst="rect">
            <a:avLst/>
          </a:prstGeom>
        </p:spPr>
        <p:txBody>
          <a:bodyPr>
            <a:normAutofit/>
          </a:bodyPr>
          <a:lstStyle>
            <a:lvl1pPr marL="342900" indent="-342900" algn="l" rtl="0" eaLnBrk="0" fontAlgn="base" hangingPunct="0">
              <a:spcBef>
                <a:spcPct val="20000"/>
              </a:spcBef>
              <a:spcAft>
                <a:spcPct val="30000"/>
              </a:spcAft>
              <a:defRPr sz="2200" b="1">
                <a:solidFill>
                  <a:schemeClr val="tx1"/>
                </a:solidFill>
                <a:latin typeface="+mn-lt"/>
                <a:ea typeface="+mn-ea"/>
                <a:cs typeface="+mn-cs"/>
              </a:defRPr>
            </a:lvl1pPr>
            <a:lvl2pPr marL="1588" indent="455613" algn="l" rtl="0" eaLnBrk="0" fontAlgn="base" hangingPunct="0">
              <a:spcBef>
                <a:spcPct val="20000"/>
              </a:spcBef>
              <a:spcAft>
                <a:spcPct val="30000"/>
              </a:spcAft>
              <a:buSzPct val="60000"/>
              <a:buFont typeface="Wingdings" pitchFamily="2" charset="2"/>
              <a:defRPr sz="2000" b="1">
                <a:solidFill>
                  <a:schemeClr val="tx1"/>
                </a:solidFill>
                <a:latin typeface="+mn-lt"/>
              </a:defRPr>
            </a:lvl2pPr>
            <a:lvl3pPr marL="230188" indent="-227013" algn="l" rtl="0" eaLnBrk="0" fontAlgn="base" hangingPunct="0">
              <a:spcBef>
                <a:spcPct val="20000"/>
              </a:spcBef>
              <a:spcAft>
                <a:spcPct val="30000"/>
              </a:spcAft>
              <a:buClr>
                <a:srgbClr val="000066"/>
              </a:buClr>
              <a:buSzPct val="80000"/>
              <a:buFont typeface="Wingdings" pitchFamily="2" charset="2"/>
              <a:buChar char="n"/>
              <a:defRPr sz="2000" b="1">
                <a:solidFill>
                  <a:schemeClr val="tx1"/>
                </a:solidFill>
                <a:latin typeface="+mn-lt"/>
              </a:defRPr>
            </a:lvl3pPr>
            <a:lvl4pPr marL="6492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4pPr>
            <a:lvl5pPr marL="10683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5pPr>
            <a:lvl6pPr marL="15255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6pPr>
            <a:lvl7pPr marL="19827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7pPr>
            <a:lvl8pPr marL="24399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8pPr>
            <a:lvl9pPr marL="28971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9pPr>
          </a:lstStyle>
          <a:p>
            <a:pPr>
              <a:lnSpc>
                <a:spcPct val="100000"/>
              </a:lnSpc>
              <a:buClr>
                <a:srgbClr val="00338D"/>
              </a:buClr>
              <a:buFont typeface="Arial" panose="020B0604020202020204" pitchFamily="34" charset="0"/>
              <a:buChar char="•"/>
            </a:pPr>
            <a:r>
              <a:rPr lang="it-IT" sz="2031" dirty="0">
                <a:solidFill>
                  <a:schemeClr val="tx2"/>
                </a:solidFill>
              </a:rPr>
              <a:t>WCO </a:t>
            </a:r>
            <a:r>
              <a:rPr lang="it-IT" sz="2031" dirty="0" err="1">
                <a:solidFill>
                  <a:schemeClr val="tx2"/>
                </a:solidFill>
              </a:rPr>
              <a:t>Commentary</a:t>
            </a:r>
            <a:r>
              <a:rPr lang="it-IT" sz="2031" dirty="0">
                <a:solidFill>
                  <a:schemeClr val="tx2"/>
                </a:solidFill>
              </a:rPr>
              <a:t> 23.1: </a:t>
            </a:r>
          </a:p>
          <a:p>
            <a:pPr>
              <a:lnSpc>
                <a:spcPct val="100000"/>
              </a:lnSpc>
            </a:pPr>
            <a:r>
              <a:rPr lang="it-IT" sz="2031" dirty="0">
                <a:solidFill>
                  <a:schemeClr val="tx2"/>
                </a:solidFill>
              </a:rPr>
              <a:t>   	</a:t>
            </a:r>
            <a:r>
              <a:rPr lang="it-IT" sz="2031" dirty="0" err="1">
                <a:solidFill>
                  <a:schemeClr val="tx2"/>
                </a:solidFill>
              </a:rPr>
              <a:t>Examination</a:t>
            </a:r>
            <a:r>
              <a:rPr lang="it-IT" sz="2031" dirty="0">
                <a:solidFill>
                  <a:schemeClr val="tx2"/>
                </a:solidFill>
              </a:rPr>
              <a:t> of the </a:t>
            </a:r>
            <a:r>
              <a:rPr lang="it-IT" sz="2031" dirty="0" err="1">
                <a:solidFill>
                  <a:schemeClr val="tx2"/>
                </a:solidFill>
              </a:rPr>
              <a:t>expression</a:t>
            </a:r>
            <a:r>
              <a:rPr lang="it-IT" sz="2031" dirty="0">
                <a:solidFill>
                  <a:schemeClr val="tx2"/>
                </a:solidFill>
              </a:rPr>
              <a:t> “</a:t>
            </a:r>
            <a:r>
              <a:rPr lang="it-IT" sz="2031" dirty="0" err="1">
                <a:solidFill>
                  <a:schemeClr val="tx2"/>
                </a:solidFill>
              </a:rPr>
              <a:t>circumstances</a:t>
            </a:r>
            <a:r>
              <a:rPr lang="it-IT" sz="2031" dirty="0">
                <a:solidFill>
                  <a:schemeClr val="tx2"/>
                </a:solidFill>
              </a:rPr>
              <a:t> </a:t>
            </a:r>
            <a:r>
              <a:rPr lang="it-IT" sz="2031" dirty="0" err="1">
                <a:solidFill>
                  <a:schemeClr val="tx2"/>
                </a:solidFill>
              </a:rPr>
              <a:t>surrounding</a:t>
            </a:r>
            <a:r>
              <a:rPr lang="it-IT" sz="2031" dirty="0">
                <a:solidFill>
                  <a:schemeClr val="tx2"/>
                </a:solidFill>
              </a:rPr>
              <a:t> the sale” under art. 1.2a (of the Agreement)  in relation to the use of transfer </a:t>
            </a:r>
            <a:r>
              <a:rPr lang="it-IT" sz="2031" dirty="0" err="1">
                <a:solidFill>
                  <a:schemeClr val="tx2"/>
                </a:solidFill>
              </a:rPr>
              <a:t>pricing</a:t>
            </a:r>
            <a:r>
              <a:rPr lang="it-IT" sz="2031" dirty="0">
                <a:solidFill>
                  <a:schemeClr val="tx2"/>
                </a:solidFill>
              </a:rPr>
              <a:t> </a:t>
            </a:r>
            <a:r>
              <a:rPr lang="it-IT" sz="2031" dirty="0" err="1">
                <a:solidFill>
                  <a:schemeClr val="tx2"/>
                </a:solidFill>
              </a:rPr>
              <a:t>studies</a:t>
            </a:r>
            <a:r>
              <a:rPr lang="it-IT" sz="2031" dirty="0">
                <a:solidFill>
                  <a:schemeClr val="tx2"/>
                </a:solidFill>
              </a:rPr>
              <a:t> (</a:t>
            </a:r>
            <a:r>
              <a:rPr lang="it-IT" sz="2031" dirty="0" err="1">
                <a:solidFill>
                  <a:schemeClr val="tx2"/>
                </a:solidFill>
              </a:rPr>
              <a:t>November</a:t>
            </a:r>
            <a:r>
              <a:rPr lang="it-IT" sz="2031" dirty="0">
                <a:solidFill>
                  <a:schemeClr val="tx2"/>
                </a:solidFill>
              </a:rPr>
              <a:t> 2010)</a:t>
            </a:r>
          </a:p>
          <a:p>
            <a:pPr>
              <a:lnSpc>
                <a:spcPct val="100000"/>
              </a:lnSpc>
              <a:buClr>
                <a:srgbClr val="00338D"/>
              </a:buClr>
              <a:buFont typeface="Arial" panose="020B0604020202020204" pitchFamily="34" charset="0"/>
              <a:buChar char="•"/>
            </a:pPr>
            <a:r>
              <a:rPr lang="it-IT" sz="2031" dirty="0">
                <a:solidFill>
                  <a:schemeClr val="tx2"/>
                </a:solidFill>
              </a:rPr>
              <a:t>ICC Policy Statement:</a:t>
            </a:r>
          </a:p>
          <a:p>
            <a:pPr marL="358775" indent="-358775">
              <a:lnSpc>
                <a:spcPct val="100000"/>
              </a:lnSpc>
            </a:pPr>
            <a:r>
              <a:rPr lang="it-IT" sz="2031" dirty="0">
                <a:solidFill>
                  <a:schemeClr val="tx2"/>
                </a:solidFill>
              </a:rPr>
              <a:t> 	Transfer Pricing and customs </a:t>
            </a:r>
            <a:r>
              <a:rPr lang="it-IT" sz="2031" dirty="0" err="1">
                <a:solidFill>
                  <a:schemeClr val="tx2"/>
                </a:solidFill>
              </a:rPr>
              <a:t>value</a:t>
            </a:r>
            <a:r>
              <a:rPr lang="it-IT" sz="2031" dirty="0">
                <a:solidFill>
                  <a:schemeClr val="tx2"/>
                </a:solidFill>
              </a:rPr>
              <a:t> (</a:t>
            </a:r>
            <a:r>
              <a:rPr lang="it-IT" sz="2031" dirty="0" err="1">
                <a:solidFill>
                  <a:schemeClr val="tx2"/>
                </a:solidFill>
              </a:rPr>
              <a:t>February</a:t>
            </a:r>
            <a:r>
              <a:rPr lang="it-IT" sz="2031" dirty="0">
                <a:solidFill>
                  <a:schemeClr val="tx2"/>
                </a:solidFill>
              </a:rPr>
              <a:t> 2012*)</a:t>
            </a:r>
          </a:p>
          <a:p>
            <a:pPr marL="0" indent="0">
              <a:lnSpc>
                <a:spcPct val="100000"/>
              </a:lnSpc>
              <a:buClr>
                <a:srgbClr val="00338D"/>
              </a:buClr>
              <a:tabLst>
                <a:tab pos="358775" algn="l"/>
              </a:tabLst>
            </a:pPr>
            <a:r>
              <a:rPr lang="it-IT" sz="2031" dirty="0">
                <a:solidFill>
                  <a:schemeClr val="tx2"/>
                </a:solidFill>
              </a:rPr>
              <a:t>	WCO Guide (June 2015**)</a:t>
            </a:r>
          </a:p>
          <a:p>
            <a:pPr marL="0" indent="0">
              <a:lnSpc>
                <a:spcPct val="100000"/>
              </a:lnSpc>
              <a:buClr>
                <a:srgbClr val="00338D"/>
              </a:buClr>
            </a:pPr>
            <a:r>
              <a:rPr lang="it-IT" sz="2031" dirty="0">
                <a:solidFill>
                  <a:schemeClr val="tx2"/>
                </a:solidFill>
              </a:rPr>
              <a:t>Transfer Pricing and customs </a:t>
            </a:r>
            <a:r>
              <a:rPr lang="it-IT" sz="2031" dirty="0" err="1">
                <a:solidFill>
                  <a:schemeClr val="tx2"/>
                </a:solidFill>
              </a:rPr>
              <a:t>valuation</a:t>
            </a:r>
            <a:endParaRPr lang="it-IT" sz="2031" dirty="0">
              <a:solidFill>
                <a:schemeClr val="tx2"/>
              </a:solidFill>
            </a:endParaRPr>
          </a:p>
        </p:txBody>
      </p:sp>
      <p:sp>
        <p:nvSpPr>
          <p:cNvPr id="5" name="CasellaDiTesto 4"/>
          <p:cNvSpPr txBox="1"/>
          <p:nvPr/>
        </p:nvSpPr>
        <p:spPr>
          <a:xfrm>
            <a:off x="657394" y="5620318"/>
            <a:ext cx="5267607" cy="221398"/>
          </a:xfrm>
          <a:prstGeom prst="rect">
            <a:avLst/>
          </a:prstGeom>
          <a:noFill/>
        </p:spPr>
        <p:txBody>
          <a:bodyPr wrap="square" lIns="50409" tIns="50409" rIns="50409" bIns="50409" rtlCol="0">
            <a:noAutofit/>
          </a:bodyPr>
          <a:lstStyle/>
          <a:p>
            <a:pPr>
              <a:spcAft>
                <a:spcPts val="554"/>
              </a:spcAft>
            </a:pPr>
            <a:r>
              <a:rPr lang="it-IT" sz="831" dirty="0"/>
              <a:t>*</a:t>
            </a:r>
            <a:r>
              <a:rPr lang="it-IT" sz="831" dirty="0" err="1">
                <a:solidFill>
                  <a:schemeClr val="tx2"/>
                </a:solidFill>
              </a:rPr>
              <a:t>updated</a:t>
            </a:r>
            <a:r>
              <a:rPr lang="it-IT" sz="831" dirty="0">
                <a:solidFill>
                  <a:schemeClr val="tx2"/>
                </a:solidFill>
              </a:rPr>
              <a:t> on </a:t>
            </a:r>
            <a:r>
              <a:rPr lang="it-IT" sz="831" dirty="0" err="1">
                <a:solidFill>
                  <a:schemeClr val="tx2"/>
                </a:solidFill>
              </a:rPr>
              <a:t>february</a:t>
            </a:r>
            <a:r>
              <a:rPr lang="it-IT" sz="831" dirty="0">
                <a:solidFill>
                  <a:schemeClr val="tx2"/>
                </a:solidFill>
              </a:rPr>
              <a:t> 2015</a:t>
            </a:r>
          </a:p>
          <a:p>
            <a:pPr>
              <a:spcAft>
                <a:spcPts val="554"/>
              </a:spcAft>
            </a:pPr>
            <a:r>
              <a:rPr lang="it-IT" sz="831" dirty="0"/>
              <a:t>**</a:t>
            </a:r>
            <a:r>
              <a:rPr lang="it-IT" sz="831" dirty="0" err="1">
                <a:solidFill>
                  <a:schemeClr val="tx2"/>
                </a:solidFill>
              </a:rPr>
              <a:t>updated</a:t>
            </a:r>
            <a:r>
              <a:rPr lang="it-IT" sz="831" dirty="0">
                <a:solidFill>
                  <a:schemeClr val="tx2"/>
                </a:solidFill>
              </a:rPr>
              <a:t> on </a:t>
            </a:r>
            <a:r>
              <a:rPr lang="it-IT" sz="831" dirty="0" err="1">
                <a:solidFill>
                  <a:schemeClr val="tx2"/>
                </a:solidFill>
              </a:rPr>
              <a:t>september</a:t>
            </a:r>
            <a:r>
              <a:rPr lang="it-IT" sz="831" dirty="0">
                <a:solidFill>
                  <a:schemeClr val="tx2"/>
                </a:solidFill>
              </a:rPr>
              <a:t> 2018</a:t>
            </a:r>
          </a:p>
          <a:p>
            <a:pPr>
              <a:spcAft>
                <a:spcPts val="554"/>
              </a:spcAft>
            </a:pPr>
            <a:endParaRPr lang="it-IT" sz="831" dirty="0">
              <a:solidFill>
                <a:schemeClr val="tx2"/>
              </a:solidFill>
            </a:endParaRPr>
          </a:p>
        </p:txBody>
      </p:sp>
    </p:spTree>
    <p:extLst>
      <p:ext uri="{BB962C8B-B14F-4D97-AF65-F5344CB8AC3E}">
        <p14:creationId xmlns:p14="http://schemas.microsoft.com/office/powerpoint/2010/main" val="38577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p:txBody>
          <a:bodyPr/>
          <a:lstStyle/>
          <a:p>
            <a:r>
              <a:rPr lang="it-IT" dirty="0"/>
              <a:t>Transfer Pricing policy in Customs - The WCO</a:t>
            </a:r>
          </a:p>
        </p:txBody>
      </p:sp>
      <p:sp>
        <p:nvSpPr>
          <p:cNvPr id="4" name="Titolo 1"/>
          <p:cNvSpPr txBox="1">
            <a:spLocks/>
          </p:cNvSpPr>
          <p:nvPr/>
        </p:nvSpPr>
        <p:spPr bwMode="auto">
          <a:xfrm>
            <a:off x="752400" y="1523199"/>
            <a:ext cx="7595140" cy="531751"/>
          </a:xfrm>
          <a:prstGeom prst="rect">
            <a:avLst/>
          </a:prstGeom>
          <a:noFill/>
          <a:ln w="9525">
            <a:noFill/>
            <a:miter lim="800000"/>
            <a:headEnd/>
            <a:tailEnd/>
          </a:ln>
        </p:spPr>
        <p:txBody>
          <a:bodyPr vert="horz" wrap="square" lIns="84406" tIns="42203" rIns="84406" bIns="42203" numCol="1" anchor="ctr" anchorCtr="0" compatLnSpc="1">
            <a:prstTxWarp prst="textNoShape">
              <a:avLst/>
            </a:prstTxWarp>
          </a:bodyPr>
          <a:lstStyle>
            <a:lvl1pPr algn="l" rtl="0" eaLnBrk="0" fontAlgn="base" hangingPunct="0">
              <a:spcBef>
                <a:spcPct val="0"/>
              </a:spcBef>
              <a:spcAft>
                <a:spcPct val="0"/>
              </a:spcAft>
              <a:defRPr sz="2600" b="1">
                <a:solidFill>
                  <a:srgbClr val="000066"/>
                </a:solidFill>
                <a:latin typeface="+mj-lt"/>
                <a:ea typeface="+mj-ea"/>
                <a:cs typeface="+mj-cs"/>
              </a:defRPr>
            </a:lvl1pPr>
            <a:lvl2pPr algn="l" rtl="0" eaLnBrk="0" fontAlgn="base" hangingPunct="0">
              <a:spcBef>
                <a:spcPct val="0"/>
              </a:spcBef>
              <a:spcAft>
                <a:spcPct val="0"/>
              </a:spcAft>
              <a:defRPr sz="2600" b="1">
                <a:solidFill>
                  <a:srgbClr val="000066"/>
                </a:solidFill>
                <a:latin typeface="Univers 45 Light" pitchFamily="34" charset="0"/>
              </a:defRPr>
            </a:lvl2pPr>
            <a:lvl3pPr algn="l" rtl="0" eaLnBrk="0" fontAlgn="base" hangingPunct="0">
              <a:spcBef>
                <a:spcPct val="0"/>
              </a:spcBef>
              <a:spcAft>
                <a:spcPct val="0"/>
              </a:spcAft>
              <a:defRPr sz="2600" b="1">
                <a:solidFill>
                  <a:srgbClr val="000066"/>
                </a:solidFill>
                <a:latin typeface="Univers 45 Light" pitchFamily="34" charset="0"/>
              </a:defRPr>
            </a:lvl3pPr>
            <a:lvl4pPr algn="l" rtl="0" eaLnBrk="0" fontAlgn="base" hangingPunct="0">
              <a:spcBef>
                <a:spcPct val="0"/>
              </a:spcBef>
              <a:spcAft>
                <a:spcPct val="0"/>
              </a:spcAft>
              <a:defRPr sz="2600" b="1">
                <a:solidFill>
                  <a:srgbClr val="000066"/>
                </a:solidFill>
                <a:latin typeface="Univers 45 Light" pitchFamily="34" charset="0"/>
              </a:defRPr>
            </a:lvl4pPr>
            <a:lvl5pPr algn="l" rtl="0" eaLnBrk="0" fontAlgn="base" hangingPunct="0">
              <a:spcBef>
                <a:spcPct val="0"/>
              </a:spcBef>
              <a:spcAft>
                <a:spcPct val="0"/>
              </a:spcAft>
              <a:defRPr sz="2600" b="1">
                <a:solidFill>
                  <a:srgbClr val="000066"/>
                </a:solidFill>
                <a:latin typeface="Univers 45 Light" pitchFamily="34" charset="0"/>
              </a:defRPr>
            </a:lvl5pPr>
            <a:lvl6pPr marL="457200" algn="l" rtl="0" fontAlgn="base">
              <a:spcBef>
                <a:spcPct val="0"/>
              </a:spcBef>
              <a:spcAft>
                <a:spcPct val="0"/>
              </a:spcAft>
              <a:defRPr sz="2600" b="1">
                <a:solidFill>
                  <a:srgbClr val="000066"/>
                </a:solidFill>
                <a:latin typeface="Univers 45 Light" pitchFamily="34" charset="0"/>
              </a:defRPr>
            </a:lvl6pPr>
            <a:lvl7pPr marL="914400" algn="l" rtl="0" fontAlgn="base">
              <a:spcBef>
                <a:spcPct val="0"/>
              </a:spcBef>
              <a:spcAft>
                <a:spcPct val="0"/>
              </a:spcAft>
              <a:defRPr sz="2600" b="1">
                <a:solidFill>
                  <a:srgbClr val="000066"/>
                </a:solidFill>
                <a:latin typeface="Univers 45 Light" pitchFamily="34" charset="0"/>
              </a:defRPr>
            </a:lvl7pPr>
            <a:lvl8pPr marL="1371600" algn="l" rtl="0" fontAlgn="base">
              <a:spcBef>
                <a:spcPct val="0"/>
              </a:spcBef>
              <a:spcAft>
                <a:spcPct val="0"/>
              </a:spcAft>
              <a:defRPr sz="2600" b="1">
                <a:solidFill>
                  <a:srgbClr val="000066"/>
                </a:solidFill>
                <a:latin typeface="Univers 45 Light" pitchFamily="34" charset="0"/>
              </a:defRPr>
            </a:lvl8pPr>
            <a:lvl9pPr marL="1828800" algn="l" rtl="0" fontAlgn="base">
              <a:spcBef>
                <a:spcPct val="0"/>
              </a:spcBef>
              <a:spcAft>
                <a:spcPct val="0"/>
              </a:spcAft>
              <a:defRPr sz="2600" b="1">
                <a:solidFill>
                  <a:srgbClr val="000066"/>
                </a:solidFill>
                <a:latin typeface="Univers 45 Light" pitchFamily="34" charset="0"/>
              </a:defRPr>
            </a:lvl9pPr>
          </a:lstStyle>
          <a:p>
            <a:pPr>
              <a:lnSpc>
                <a:spcPct val="100000"/>
              </a:lnSpc>
            </a:pPr>
            <a:r>
              <a:rPr lang="it-IT" sz="2800" b="0" dirty="0">
                <a:solidFill>
                  <a:schemeClr val="tx2"/>
                </a:solidFill>
              </a:rPr>
              <a:t>WCO </a:t>
            </a:r>
            <a:r>
              <a:rPr lang="it-IT" sz="2800" b="0" dirty="0" err="1">
                <a:solidFill>
                  <a:schemeClr val="tx2"/>
                </a:solidFill>
              </a:rPr>
              <a:t>Commentary</a:t>
            </a:r>
            <a:r>
              <a:rPr lang="it-IT" sz="2800" b="0" dirty="0">
                <a:solidFill>
                  <a:schemeClr val="tx2"/>
                </a:solidFill>
              </a:rPr>
              <a:t> 23.1 – </a:t>
            </a:r>
            <a:r>
              <a:rPr lang="it-IT" sz="2800" b="0" dirty="0" err="1">
                <a:solidFill>
                  <a:schemeClr val="tx2"/>
                </a:solidFill>
              </a:rPr>
              <a:t>November</a:t>
            </a:r>
            <a:r>
              <a:rPr lang="it-IT" sz="2800" b="0" dirty="0">
                <a:solidFill>
                  <a:schemeClr val="tx2"/>
                </a:solidFill>
              </a:rPr>
              <a:t> 2010</a:t>
            </a:r>
            <a:endParaRPr lang="en-US" sz="2800" b="0" dirty="0">
              <a:solidFill>
                <a:schemeClr val="tx2"/>
              </a:solidFill>
            </a:endParaRPr>
          </a:p>
        </p:txBody>
      </p:sp>
      <p:sp>
        <p:nvSpPr>
          <p:cNvPr id="5" name="Segnaposto contenuto 2"/>
          <p:cNvSpPr txBox="1">
            <a:spLocks/>
          </p:cNvSpPr>
          <p:nvPr/>
        </p:nvSpPr>
        <p:spPr>
          <a:xfrm>
            <a:off x="752398" y="2564904"/>
            <a:ext cx="7639200" cy="2533692"/>
          </a:xfrm>
          <a:prstGeom prst="rect">
            <a:avLst/>
          </a:prstGeom>
        </p:spPr>
        <p:txBody>
          <a:bodyPr/>
          <a:lstStyle>
            <a:lvl1pPr marL="342900" indent="-342900" algn="l" rtl="0" eaLnBrk="0" fontAlgn="base" hangingPunct="0">
              <a:spcBef>
                <a:spcPct val="20000"/>
              </a:spcBef>
              <a:spcAft>
                <a:spcPct val="30000"/>
              </a:spcAft>
              <a:defRPr sz="2200" b="1">
                <a:solidFill>
                  <a:schemeClr val="tx1"/>
                </a:solidFill>
                <a:latin typeface="+mn-lt"/>
                <a:ea typeface="+mn-ea"/>
                <a:cs typeface="+mn-cs"/>
              </a:defRPr>
            </a:lvl1pPr>
            <a:lvl2pPr marL="1588" indent="455613" algn="l" rtl="0" eaLnBrk="0" fontAlgn="base" hangingPunct="0">
              <a:spcBef>
                <a:spcPct val="20000"/>
              </a:spcBef>
              <a:spcAft>
                <a:spcPct val="30000"/>
              </a:spcAft>
              <a:buSzPct val="60000"/>
              <a:buFont typeface="Wingdings" pitchFamily="2" charset="2"/>
              <a:defRPr sz="2000" b="1">
                <a:solidFill>
                  <a:schemeClr val="tx1"/>
                </a:solidFill>
                <a:latin typeface="+mn-lt"/>
              </a:defRPr>
            </a:lvl2pPr>
            <a:lvl3pPr marL="230188" indent="-227013" algn="l" rtl="0" eaLnBrk="0" fontAlgn="base" hangingPunct="0">
              <a:spcBef>
                <a:spcPct val="20000"/>
              </a:spcBef>
              <a:spcAft>
                <a:spcPct val="30000"/>
              </a:spcAft>
              <a:buClr>
                <a:srgbClr val="000066"/>
              </a:buClr>
              <a:buSzPct val="80000"/>
              <a:buFont typeface="Wingdings" pitchFamily="2" charset="2"/>
              <a:buChar char="n"/>
              <a:defRPr sz="2000" b="1">
                <a:solidFill>
                  <a:schemeClr val="tx1"/>
                </a:solidFill>
                <a:latin typeface="+mn-lt"/>
              </a:defRPr>
            </a:lvl3pPr>
            <a:lvl4pPr marL="6492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4pPr>
            <a:lvl5pPr marL="10683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5pPr>
            <a:lvl6pPr marL="15255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6pPr>
            <a:lvl7pPr marL="19827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7pPr>
            <a:lvl8pPr marL="24399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8pPr>
            <a:lvl9pPr marL="28971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9pPr>
          </a:lstStyle>
          <a:p>
            <a:pPr>
              <a:lnSpc>
                <a:spcPct val="100000"/>
              </a:lnSpc>
            </a:pPr>
            <a:r>
              <a:rPr lang="en-US" sz="2031" dirty="0">
                <a:solidFill>
                  <a:schemeClr val="tx2"/>
                </a:solidFill>
              </a:rPr>
              <a:t>“…a transfer pricing study submitted by an importer may be a good source of information, if it contains relevant information about the circumstances surrounding the sale.”</a:t>
            </a:r>
          </a:p>
          <a:p>
            <a:pPr>
              <a:lnSpc>
                <a:spcPct val="100000"/>
              </a:lnSpc>
            </a:pPr>
            <a:endParaRPr lang="en-US" sz="2031" kern="0" dirty="0"/>
          </a:p>
        </p:txBody>
      </p:sp>
      <p:pic>
        <p:nvPicPr>
          <p:cNvPr id="6" name="Immagine 5">
            <a:extLst>
              <a:ext uri="{FF2B5EF4-FFF2-40B4-BE49-F238E27FC236}">
                <a16:creationId xmlns:a16="http://schemas.microsoft.com/office/drawing/2014/main" id="{FF79A35A-7B36-87BA-9119-109EA6A9C64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03178" y="4245178"/>
            <a:ext cx="1845359" cy="1617459"/>
          </a:xfrm>
          <a:prstGeom prst="rect">
            <a:avLst/>
          </a:prstGeom>
        </p:spPr>
      </p:pic>
    </p:spTree>
    <p:extLst>
      <p:ext uri="{BB962C8B-B14F-4D97-AF65-F5344CB8AC3E}">
        <p14:creationId xmlns:p14="http://schemas.microsoft.com/office/powerpoint/2010/main" val="1625522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p:txBody>
          <a:bodyPr/>
          <a:lstStyle/>
          <a:p>
            <a:r>
              <a:rPr lang="it-IT" dirty="0"/>
              <a:t>Transfer Pricing policy in Customs - The ICC</a:t>
            </a:r>
          </a:p>
        </p:txBody>
      </p:sp>
      <p:sp>
        <p:nvSpPr>
          <p:cNvPr id="4" name="Titolo 1"/>
          <p:cNvSpPr txBox="1">
            <a:spLocks/>
          </p:cNvSpPr>
          <p:nvPr/>
        </p:nvSpPr>
        <p:spPr bwMode="auto">
          <a:xfrm>
            <a:off x="752400" y="1434933"/>
            <a:ext cx="7840970" cy="531751"/>
          </a:xfrm>
          <a:prstGeom prst="rect">
            <a:avLst/>
          </a:prstGeom>
          <a:noFill/>
          <a:ln w="9525">
            <a:noFill/>
            <a:miter lim="800000"/>
            <a:headEnd/>
            <a:tailEnd/>
          </a:ln>
        </p:spPr>
        <p:txBody>
          <a:bodyPr vert="horz" wrap="square" lIns="84406" tIns="42203" rIns="84406" bIns="42203" numCol="1" anchor="ctr" anchorCtr="0" compatLnSpc="1">
            <a:prstTxWarp prst="textNoShape">
              <a:avLst/>
            </a:prstTxWarp>
          </a:bodyPr>
          <a:lstStyle>
            <a:lvl1pPr algn="l" rtl="0" eaLnBrk="0" fontAlgn="base" hangingPunct="0">
              <a:spcBef>
                <a:spcPct val="0"/>
              </a:spcBef>
              <a:spcAft>
                <a:spcPct val="0"/>
              </a:spcAft>
              <a:defRPr sz="2600" b="1">
                <a:solidFill>
                  <a:srgbClr val="000066"/>
                </a:solidFill>
                <a:latin typeface="+mj-lt"/>
                <a:ea typeface="+mj-ea"/>
                <a:cs typeface="+mj-cs"/>
              </a:defRPr>
            </a:lvl1pPr>
            <a:lvl2pPr algn="l" rtl="0" eaLnBrk="0" fontAlgn="base" hangingPunct="0">
              <a:spcBef>
                <a:spcPct val="0"/>
              </a:spcBef>
              <a:spcAft>
                <a:spcPct val="0"/>
              </a:spcAft>
              <a:defRPr sz="2600" b="1">
                <a:solidFill>
                  <a:srgbClr val="000066"/>
                </a:solidFill>
                <a:latin typeface="Univers 45 Light" pitchFamily="34" charset="0"/>
              </a:defRPr>
            </a:lvl2pPr>
            <a:lvl3pPr algn="l" rtl="0" eaLnBrk="0" fontAlgn="base" hangingPunct="0">
              <a:spcBef>
                <a:spcPct val="0"/>
              </a:spcBef>
              <a:spcAft>
                <a:spcPct val="0"/>
              </a:spcAft>
              <a:defRPr sz="2600" b="1">
                <a:solidFill>
                  <a:srgbClr val="000066"/>
                </a:solidFill>
                <a:latin typeface="Univers 45 Light" pitchFamily="34" charset="0"/>
              </a:defRPr>
            </a:lvl3pPr>
            <a:lvl4pPr algn="l" rtl="0" eaLnBrk="0" fontAlgn="base" hangingPunct="0">
              <a:spcBef>
                <a:spcPct val="0"/>
              </a:spcBef>
              <a:spcAft>
                <a:spcPct val="0"/>
              </a:spcAft>
              <a:defRPr sz="2600" b="1">
                <a:solidFill>
                  <a:srgbClr val="000066"/>
                </a:solidFill>
                <a:latin typeface="Univers 45 Light" pitchFamily="34" charset="0"/>
              </a:defRPr>
            </a:lvl4pPr>
            <a:lvl5pPr algn="l" rtl="0" eaLnBrk="0" fontAlgn="base" hangingPunct="0">
              <a:spcBef>
                <a:spcPct val="0"/>
              </a:spcBef>
              <a:spcAft>
                <a:spcPct val="0"/>
              </a:spcAft>
              <a:defRPr sz="2600" b="1">
                <a:solidFill>
                  <a:srgbClr val="000066"/>
                </a:solidFill>
                <a:latin typeface="Univers 45 Light" pitchFamily="34" charset="0"/>
              </a:defRPr>
            </a:lvl5pPr>
            <a:lvl6pPr marL="457200" algn="l" rtl="0" fontAlgn="base">
              <a:spcBef>
                <a:spcPct val="0"/>
              </a:spcBef>
              <a:spcAft>
                <a:spcPct val="0"/>
              </a:spcAft>
              <a:defRPr sz="2600" b="1">
                <a:solidFill>
                  <a:srgbClr val="000066"/>
                </a:solidFill>
                <a:latin typeface="Univers 45 Light" pitchFamily="34" charset="0"/>
              </a:defRPr>
            </a:lvl6pPr>
            <a:lvl7pPr marL="914400" algn="l" rtl="0" fontAlgn="base">
              <a:spcBef>
                <a:spcPct val="0"/>
              </a:spcBef>
              <a:spcAft>
                <a:spcPct val="0"/>
              </a:spcAft>
              <a:defRPr sz="2600" b="1">
                <a:solidFill>
                  <a:srgbClr val="000066"/>
                </a:solidFill>
                <a:latin typeface="Univers 45 Light" pitchFamily="34" charset="0"/>
              </a:defRPr>
            </a:lvl7pPr>
            <a:lvl8pPr marL="1371600" algn="l" rtl="0" fontAlgn="base">
              <a:spcBef>
                <a:spcPct val="0"/>
              </a:spcBef>
              <a:spcAft>
                <a:spcPct val="0"/>
              </a:spcAft>
              <a:defRPr sz="2600" b="1">
                <a:solidFill>
                  <a:srgbClr val="000066"/>
                </a:solidFill>
                <a:latin typeface="Univers 45 Light" pitchFamily="34" charset="0"/>
              </a:defRPr>
            </a:lvl8pPr>
            <a:lvl9pPr marL="1828800" algn="l" rtl="0" fontAlgn="base">
              <a:spcBef>
                <a:spcPct val="0"/>
              </a:spcBef>
              <a:spcAft>
                <a:spcPct val="0"/>
              </a:spcAft>
              <a:defRPr sz="2600" b="1">
                <a:solidFill>
                  <a:srgbClr val="000066"/>
                </a:solidFill>
                <a:latin typeface="Univers 45 Light" pitchFamily="34" charset="0"/>
              </a:defRPr>
            </a:lvl9pPr>
          </a:lstStyle>
          <a:p>
            <a:pPr>
              <a:lnSpc>
                <a:spcPct val="100000"/>
              </a:lnSpc>
            </a:pPr>
            <a:r>
              <a:rPr lang="it-IT" sz="2800" b="0" dirty="0">
                <a:solidFill>
                  <a:schemeClr val="tx2"/>
                </a:solidFill>
              </a:rPr>
              <a:t>ICC Policy Statement – </a:t>
            </a:r>
            <a:r>
              <a:rPr lang="it-IT" sz="2800" b="0" dirty="0" err="1">
                <a:solidFill>
                  <a:schemeClr val="tx2"/>
                </a:solidFill>
              </a:rPr>
              <a:t>February</a:t>
            </a:r>
            <a:r>
              <a:rPr lang="it-IT" sz="2800" b="0" dirty="0">
                <a:solidFill>
                  <a:schemeClr val="tx2"/>
                </a:solidFill>
              </a:rPr>
              <a:t> 2012*</a:t>
            </a:r>
            <a:endParaRPr lang="en-US" sz="2800" b="0" dirty="0">
              <a:solidFill>
                <a:schemeClr val="tx2"/>
              </a:solidFill>
            </a:endParaRPr>
          </a:p>
        </p:txBody>
      </p:sp>
      <p:sp>
        <p:nvSpPr>
          <p:cNvPr id="5" name="Segnaposto contenuto 2"/>
          <p:cNvSpPr txBox="1">
            <a:spLocks/>
          </p:cNvSpPr>
          <p:nvPr/>
        </p:nvSpPr>
        <p:spPr>
          <a:xfrm>
            <a:off x="746125" y="2153109"/>
            <a:ext cx="7639200" cy="3735243"/>
          </a:xfrm>
          <a:prstGeom prst="rect">
            <a:avLst/>
          </a:prstGeom>
        </p:spPr>
        <p:txBody>
          <a:bodyPr>
            <a:normAutofit/>
          </a:bodyPr>
          <a:lstStyle>
            <a:lvl1pPr marL="342900" indent="-342900" algn="l" rtl="0" eaLnBrk="0" fontAlgn="base" hangingPunct="0">
              <a:spcBef>
                <a:spcPct val="20000"/>
              </a:spcBef>
              <a:spcAft>
                <a:spcPct val="30000"/>
              </a:spcAft>
              <a:defRPr sz="2200" b="1">
                <a:solidFill>
                  <a:schemeClr val="tx1"/>
                </a:solidFill>
                <a:latin typeface="+mn-lt"/>
                <a:ea typeface="+mn-ea"/>
                <a:cs typeface="+mn-cs"/>
              </a:defRPr>
            </a:lvl1pPr>
            <a:lvl2pPr marL="1588" indent="455613" algn="l" rtl="0" eaLnBrk="0" fontAlgn="base" hangingPunct="0">
              <a:spcBef>
                <a:spcPct val="20000"/>
              </a:spcBef>
              <a:spcAft>
                <a:spcPct val="30000"/>
              </a:spcAft>
              <a:buSzPct val="60000"/>
              <a:buFont typeface="Wingdings" pitchFamily="2" charset="2"/>
              <a:defRPr sz="2000" b="1">
                <a:solidFill>
                  <a:schemeClr val="tx1"/>
                </a:solidFill>
                <a:latin typeface="+mn-lt"/>
              </a:defRPr>
            </a:lvl2pPr>
            <a:lvl3pPr marL="230188" indent="-227013" algn="l" rtl="0" eaLnBrk="0" fontAlgn="base" hangingPunct="0">
              <a:spcBef>
                <a:spcPct val="20000"/>
              </a:spcBef>
              <a:spcAft>
                <a:spcPct val="30000"/>
              </a:spcAft>
              <a:buClr>
                <a:srgbClr val="000066"/>
              </a:buClr>
              <a:buSzPct val="80000"/>
              <a:buFont typeface="Wingdings" pitchFamily="2" charset="2"/>
              <a:buChar char="n"/>
              <a:defRPr sz="2000" b="1">
                <a:solidFill>
                  <a:schemeClr val="tx1"/>
                </a:solidFill>
                <a:latin typeface="+mn-lt"/>
              </a:defRPr>
            </a:lvl3pPr>
            <a:lvl4pPr marL="6492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4pPr>
            <a:lvl5pPr marL="10683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5pPr>
            <a:lvl6pPr marL="15255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6pPr>
            <a:lvl7pPr marL="19827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7pPr>
            <a:lvl8pPr marL="24399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8pPr>
            <a:lvl9pPr marL="28971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9pPr>
          </a:lstStyle>
          <a:p>
            <a:pPr marL="0" indent="0">
              <a:spcBef>
                <a:spcPts val="0"/>
              </a:spcBef>
              <a:spcAft>
                <a:spcPts val="600"/>
              </a:spcAft>
            </a:pPr>
            <a:r>
              <a:rPr lang="en-US" sz="1400" dirty="0">
                <a:solidFill>
                  <a:schemeClr val="tx2"/>
                </a:solidFill>
              </a:rPr>
              <a:t>Although numerous points of divergence can be listed between customs and tax approaches, </a:t>
            </a:r>
            <a:r>
              <a:rPr lang="en-US" sz="1400" u="sng" dirty="0">
                <a:solidFill>
                  <a:schemeClr val="tx2"/>
                </a:solidFill>
              </a:rPr>
              <a:t>it is important to stress that points of convergence also exist.</a:t>
            </a:r>
          </a:p>
          <a:p>
            <a:pPr marL="0" indent="0">
              <a:spcBef>
                <a:spcPts val="0"/>
              </a:spcBef>
              <a:spcAft>
                <a:spcPts val="600"/>
              </a:spcAft>
            </a:pPr>
            <a:r>
              <a:rPr lang="en-US" sz="1400" dirty="0">
                <a:solidFill>
                  <a:schemeClr val="tx2"/>
                </a:solidFill>
              </a:rPr>
              <a:t>Therefore, while it may not be necessary to change WTO rules or the OECD guidelines we believe that </a:t>
            </a:r>
            <a:r>
              <a:rPr lang="en-US" sz="1400" u="sng" dirty="0">
                <a:solidFill>
                  <a:schemeClr val="tx2"/>
                </a:solidFill>
              </a:rPr>
              <a:t>the two can and should be aligned by finding a common way of interpreting the arm’s length principle</a:t>
            </a:r>
            <a:r>
              <a:rPr lang="en-US" sz="1400" dirty="0">
                <a:solidFill>
                  <a:schemeClr val="tx2"/>
                </a:solidFill>
              </a:rPr>
              <a:t>. As a basic principle, we recommend that tax administrations assess and appreciate how the enterprise has arrived at the declared customs value (and vice versa – as the case may be - the customs administration assess and appreciate how the enterprise has arrived at the transfer price) prior to issuing a formal tax or duty assessment. In case the conflict between the enterprise and the relevant fiscal administration cannot be resolved, then the </a:t>
            </a:r>
            <a:r>
              <a:rPr lang="en-US" sz="1400" u="sng" dirty="0">
                <a:solidFill>
                  <a:schemeClr val="tx2"/>
                </a:solidFill>
              </a:rPr>
              <a:t>tax administration and the customs administration of the respective country should work in concert and attempt to harmonize valuation determinations</a:t>
            </a:r>
            <a:r>
              <a:rPr lang="en-US" sz="1400" dirty="0">
                <a:solidFill>
                  <a:schemeClr val="tx2"/>
                </a:solidFill>
              </a:rPr>
              <a:t>. </a:t>
            </a:r>
          </a:p>
        </p:txBody>
      </p:sp>
      <p:sp>
        <p:nvSpPr>
          <p:cNvPr id="2" name="CasellaDiTesto 1"/>
          <p:cNvSpPr txBox="1"/>
          <p:nvPr/>
        </p:nvSpPr>
        <p:spPr>
          <a:xfrm>
            <a:off x="746125" y="5576861"/>
            <a:ext cx="5284177" cy="228627"/>
          </a:xfrm>
          <a:prstGeom prst="rect">
            <a:avLst/>
          </a:prstGeom>
          <a:noFill/>
        </p:spPr>
        <p:txBody>
          <a:bodyPr wrap="square" lIns="50409" tIns="50409" rIns="50409" bIns="50409" rtlCol="0">
            <a:noAutofit/>
          </a:bodyPr>
          <a:lstStyle/>
          <a:p>
            <a:pPr>
              <a:spcAft>
                <a:spcPts val="554"/>
              </a:spcAft>
            </a:pPr>
            <a:r>
              <a:rPr lang="it-IT" sz="831" dirty="0"/>
              <a:t>*</a:t>
            </a:r>
            <a:r>
              <a:rPr lang="it-IT" sz="831" dirty="0" err="1">
                <a:solidFill>
                  <a:schemeClr val="tx2"/>
                </a:solidFill>
              </a:rPr>
              <a:t>updated</a:t>
            </a:r>
            <a:r>
              <a:rPr lang="it-IT" sz="831" dirty="0">
                <a:solidFill>
                  <a:schemeClr val="tx2"/>
                </a:solidFill>
              </a:rPr>
              <a:t> on </a:t>
            </a:r>
            <a:r>
              <a:rPr lang="it-IT" sz="831" dirty="0" err="1">
                <a:solidFill>
                  <a:schemeClr val="tx2"/>
                </a:solidFill>
              </a:rPr>
              <a:t>february</a:t>
            </a:r>
            <a:r>
              <a:rPr lang="it-IT" sz="831" dirty="0">
                <a:solidFill>
                  <a:schemeClr val="tx2"/>
                </a:solidFill>
              </a:rPr>
              <a:t> 2015</a:t>
            </a:r>
          </a:p>
        </p:txBody>
      </p:sp>
      <p:pic>
        <p:nvPicPr>
          <p:cNvPr id="7" name="Immagine 6">
            <a:extLst>
              <a:ext uri="{FF2B5EF4-FFF2-40B4-BE49-F238E27FC236}">
                <a16:creationId xmlns:a16="http://schemas.microsoft.com/office/drawing/2014/main" id="{060F07DD-C0D0-532C-93BF-05F97B0073E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06891" y="5012059"/>
            <a:ext cx="3703479" cy="921755"/>
          </a:xfrm>
          <a:prstGeom prst="rect">
            <a:avLst/>
          </a:prstGeom>
        </p:spPr>
      </p:pic>
    </p:spTree>
    <p:extLst>
      <p:ext uri="{BB962C8B-B14F-4D97-AF65-F5344CB8AC3E}">
        <p14:creationId xmlns:p14="http://schemas.microsoft.com/office/powerpoint/2010/main" val="1567376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p:txBody>
          <a:bodyPr/>
          <a:lstStyle/>
          <a:p>
            <a:r>
              <a:rPr lang="it-IT" dirty="0"/>
              <a:t>Transfer </a:t>
            </a:r>
            <a:r>
              <a:rPr lang="it-IT" dirty="0" err="1"/>
              <a:t>Pricing</a:t>
            </a:r>
            <a:r>
              <a:rPr lang="it-IT" dirty="0"/>
              <a:t> policy in </a:t>
            </a:r>
            <a:r>
              <a:rPr lang="it-IT" dirty="0" err="1"/>
              <a:t>Customs</a:t>
            </a:r>
            <a:r>
              <a:rPr lang="it-IT" dirty="0"/>
              <a:t> - The WCO and the ICC</a:t>
            </a:r>
          </a:p>
        </p:txBody>
      </p:sp>
      <p:sp>
        <p:nvSpPr>
          <p:cNvPr id="5" name="Titolo 1"/>
          <p:cNvSpPr txBox="1">
            <a:spLocks/>
          </p:cNvSpPr>
          <p:nvPr/>
        </p:nvSpPr>
        <p:spPr bwMode="auto">
          <a:xfrm>
            <a:off x="744415" y="1434933"/>
            <a:ext cx="7691048" cy="531751"/>
          </a:xfrm>
          <a:prstGeom prst="rect">
            <a:avLst/>
          </a:prstGeom>
          <a:noFill/>
          <a:ln w="9525">
            <a:noFill/>
            <a:miter lim="800000"/>
            <a:headEnd/>
            <a:tailEnd/>
          </a:ln>
        </p:spPr>
        <p:txBody>
          <a:bodyPr vert="horz" wrap="square" lIns="84406" tIns="42203" rIns="84406" bIns="42203" numCol="1" anchor="ctr" anchorCtr="0" compatLnSpc="1">
            <a:prstTxWarp prst="textNoShape">
              <a:avLst/>
            </a:prstTxWarp>
          </a:bodyPr>
          <a:lstStyle>
            <a:lvl1pPr algn="l" rtl="0" eaLnBrk="0" fontAlgn="base" hangingPunct="0">
              <a:spcBef>
                <a:spcPct val="0"/>
              </a:spcBef>
              <a:spcAft>
                <a:spcPct val="0"/>
              </a:spcAft>
              <a:defRPr sz="2600" b="1">
                <a:solidFill>
                  <a:srgbClr val="000066"/>
                </a:solidFill>
                <a:latin typeface="+mj-lt"/>
                <a:ea typeface="+mj-ea"/>
                <a:cs typeface="+mj-cs"/>
              </a:defRPr>
            </a:lvl1pPr>
            <a:lvl2pPr algn="l" rtl="0" eaLnBrk="0" fontAlgn="base" hangingPunct="0">
              <a:spcBef>
                <a:spcPct val="0"/>
              </a:spcBef>
              <a:spcAft>
                <a:spcPct val="0"/>
              </a:spcAft>
              <a:defRPr sz="2600" b="1">
                <a:solidFill>
                  <a:srgbClr val="000066"/>
                </a:solidFill>
                <a:latin typeface="Univers 45 Light" pitchFamily="34" charset="0"/>
              </a:defRPr>
            </a:lvl2pPr>
            <a:lvl3pPr algn="l" rtl="0" eaLnBrk="0" fontAlgn="base" hangingPunct="0">
              <a:spcBef>
                <a:spcPct val="0"/>
              </a:spcBef>
              <a:spcAft>
                <a:spcPct val="0"/>
              </a:spcAft>
              <a:defRPr sz="2600" b="1">
                <a:solidFill>
                  <a:srgbClr val="000066"/>
                </a:solidFill>
                <a:latin typeface="Univers 45 Light" pitchFamily="34" charset="0"/>
              </a:defRPr>
            </a:lvl3pPr>
            <a:lvl4pPr algn="l" rtl="0" eaLnBrk="0" fontAlgn="base" hangingPunct="0">
              <a:spcBef>
                <a:spcPct val="0"/>
              </a:spcBef>
              <a:spcAft>
                <a:spcPct val="0"/>
              </a:spcAft>
              <a:defRPr sz="2600" b="1">
                <a:solidFill>
                  <a:srgbClr val="000066"/>
                </a:solidFill>
                <a:latin typeface="Univers 45 Light" pitchFamily="34" charset="0"/>
              </a:defRPr>
            </a:lvl4pPr>
            <a:lvl5pPr algn="l" rtl="0" eaLnBrk="0" fontAlgn="base" hangingPunct="0">
              <a:spcBef>
                <a:spcPct val="0"/>
              </a:spcBef>
              <a:spcAft>
                <a:spcPct val="0"/>
              </a:spcAft>
              <a:defRPr sz="2600" b="1">
                <a:solidFill>
                  <a:srgbClr val="000066"/>
                </a:solidFill>
                <a:latin typeface="Univers 45 Light" pitchFamily="34" charset="0"/>
              </a:defRPr>
            </a:lvl5pPr>
            <a:lvl6pPr marL="457200" algn="l" rtl="0" fontAlgn="base">
              <a:spcBef>
                <a:spcPct val="0"/>
              </a:spcBef>
              <a:spcAft>
                <a:spcPct val="0"/>
              </a:spcAft>
              <a:defRPr sz="2600" b="1">
                <a:solidFill>
                  <a:srgbClr val="000066"/>
                </a:solidFill>
                <a:latin typeface="Univers 45 Light" pitchFamily="34" charset="0"/>
              </a:defRPr>
            </a:lvl6pPr>
            <a:lvl7pPr marL="914400" algn="l" rtl="0" fontAlgn="base">
              <a:spcBef>
                <a:spcPct val="0"/>
              </a:spcBef>
              <a:spcAft>
                <a:spcPct val="0"/>
              </a:spcAft>
              <a:defRPr sz="2600" b="1">
                <a:solidFill>
                  <a:srgbClr val="000066"/>
                </a:solidFill>
                <a:latin typeface="Univers 45 Light" pitchFamily="34" charset="0"/>
              </a:defRPr>
            </a:lvl7pPr>
            <a:lvl8pPr marL="1371600" algn="l" rtl="0" fontAlgn="base">
              <a:spcBef>
                <a:spcPct val="0"/>
              </a:spcBef>
              <a:spcAft>
                <a:spcPct val="0"/>
              </a:spcAft>
              <a:defRPr sz="2600" b="1">
                <a:solidFill>
                  <a:srgbClr val="000066"/>
                </a:solidFill>
                <a:latin typeface="Univers 45 Light" pitchFamily="34" charset="0"/>
              </a:defRPr>
            </a:lvl8pPr>
            <a:lvl9pPr marL="1828800" algn="l" rtl="0" fontAlgn="base">
              <a:spcBef>
                <a:spcPct val="0"/>
              </a:spcBef>
              <a:spcAft>
                <a:spcPct val="0"/>
              </a:spcAft>
              <a:defRPr sz="2600" b="1">
                <a:solidFill>
                  <a:srgbClr val="000066"/>
                </a:solidFill>
                <a:latin typeface="Univers 45 Light" pitchFamily="34" charset="0"/>
              </a:defRPr>
            </a:lvl9pPr>
          </a:lstStyle>
          <a:p>
            <a:pPr>
              <a:lnSpc>
                <a:spcPct val="100000"/>
              </a:lnSpc>
            </a:pPr>
            <a:r>
              <a:rPr lang="it-IT" sz="2800" b="0" dirty="0">
                <a:solidFill>
                  <a:schemeClr val="tx2"/>
                </a:solidFill>
              </a:rPr>
              <a:t>ICC Policy Statement – </a:t>
            </a:r>
            <a:r>
              <a:rPr lang="it-IT" sz="2800" b="0" dirty="0" err="1">
                <a:solidFill>
                  <a:schemeClr val="tx2"/>
                </a:solidFill>
              </a:rPr>
              <a:t>February</a:t>
            </a:r>
            <a:r>
              <a:rPr lang="it-IT" sz="2800" b="0" dirty="0">
                <a:solidFill>
                  <a:schemeClr val="tx2"/>
                </a:solidFill>
              </a:rPr>
              <a:t> 2012*</a:t>
            </a:r>
            <a:endParaRPr lang="en-US" sz="2800" b="0" dirty="0">
              <a:solidFill>
                <a:schemeClr val="tx2"/>
              </a:solidFill>
            </a:endParaRPr>
          </a:p>
        </p:txBody>
      </p:sp>
      <p:sp>
        <p:nvSpPr>
          <p:cNvPr id="6" name="Segnaposto contenuto 2"/>
          <p:cNvSpPr txBox="1">
            <a:spLocks/>
          </p:cNvSpPr>
          <p:nvPr/>
        </p:nvSpPr>
        <p:spPr>
          <a:xfrm>
            <a:off x="752400" y="2153109"/>
            <a:ext cx="7639200" cy="3436962"/>
          </a:xfrm>
          <a:prstGeom prst="rect">
            <a:avLst/>
          </a:prstGeom>
        </p:spPr>
        <p:txBody>
          <a:bodyPr>
            <a:normAutofit/>
          </a:bodyPr>
          <a:lstStyle>
            <a:lvl1pPr marL="342900" indent="-342900" algn="l" rtl="0" eaLnBrk="0" fontAlgn="base" hangingPunct="0">
              <a:spcBef>
                <a:spcPct val="20000"/>
              </a:spcBef>
              <a:spcAft>
                <a:spcPct val="30000"/>
              </a:spcAft>
              <a:defRPr sz="2200" b="1">
                <a:solidFill>
                  <a:schemeClr val="tx1"/>
                </a:solidFill>
                <a:latin typeface="+mn-lt"/>
                <a:ea typeface="+mn-ea"/>
                <a:cs typeface="+mn-cs"/>
              </a:defRPr>
            </a:lvl1pPr>
            <a:lvl2pPr marL="1588" indent="455613" algn="l" rtl="0" eaLnBrk="0" fontAlgn="base" hangingPunct="0">
              <a:spcBef>
                <a:spcPct val="20000"/>
              </a:spcBef>
              <a:spcAft>
                <a:spcPct val="30000"/>
              </a:spcAft>
              <a:buSzPct val="60000"/>
              <a:buFont typeface="Wingdings" pitchFamily="2" charset="2"/>
              <a:defRPr sz="2000" b="1">
                <a:solidFill>
                  <a:schemeClr val="tx1"/>
                </a:solidFill>
                <a:latin typeface="+mn-lt"/>
              </a:defRPr>
            </a:lvl2pPr>
            <a:lvl3pPr marL="230188" indent="-227013" algn="l" rtl="0" eaLnBrk="0" fontAlgn="base" hangingPunct="0">
              <a:spcBef>
                <a:spcPct val="20000"/>
              </a:spcBef>
              <a:spcAft>
                <a:spcPct val="30000"/>
              </a:spcAft>
              <a:buClr>
                <a:srgbClr val="000066"/>
              </a:buClr>
              <a:buSzPct val="80000"/>
              <a:buFont typeface="Wingdings" pitchFamily="2" charset="2"/>
              <a:buChar char="n"/>
              <a:defRPr sz="2000" b="1">
                <a:solidFill>
                  <a:schemeClr val="tx1"/>
                </a:solidFill>
                <a:latin typeface="+mn-lt"/>
              </a:defRPr>
            </a:lvl3pPr>
            <a:lvl4pPr marL="6492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4pPr>
            <a:lvl5pPr marL="10683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5pPr>
            <a:lvl6pPr marL="15255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6pPr>
            <a:lvl7pPr marL="19827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7pPr>
            <a:lvl8pPr marL="24399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8pPr>
            <a:lvl9pPr marL="2897188" indent="-228600" algn="l" rtl="0" eaLnBrk="0" fontAlgn="base" hangingPunct="0">
              <a:spcBef>
                <a:spcPct val="20000"/>
              </a:spcBef>
              <a:spcAft>
                <a:spcPct val="30000"/>
              </a:spcAft>
              <a:buClr>
                <a:srgbClr val="000066"/>
              </a:buClr>
              <a:buSzPct val="80000"/>
              <a:buFont typeface="Wingdings 3" pitchFamily="18" charset="2"/>
              <a:buChar char="¬"/>
              <a:defRPr sz="2000" b="1">
                <a:solidFill>
                  <a:schemeClr val="tx1"/>
                </a:solidFill>
                <a:latin typeface="+mn-lt"/>
              </a:defRPr>
            </a:lvl9pPr>
          </a:lstStyle>
          <a:p>
            <a:pPr>
              <a:lnSpc>
                <a:spcPct val="100000"/>
              </a:lnSpc>
              <a:spcBef>
                <a:spcPts val="0"/>
              </a:spcBef>
              <a:spcAft>
                <a:spcPts val="600"/>
              </a:spcAft>
            </a:pPr>
            <a:r>
              <a:rPr lang="en-US" sz="1400" u="sng" dirty="0">
                <a:solidFill>
                  <a:schemeClr val="tx2"/>
                </a:solidFill>
              </a:rPr>
              <a:t>Proposal 1 </a:t>
            </a:r>
          </a:p>
          <a:p>
            <a:pPr marL="0" indent="0">
              <a:lnSpc>
                <a:spcPct val="100000"/>
              </a:lnSpc>
              <a:spcBef>
                <a:spcPts val="0"/>
              </a:spcBef>
              <a:spcAft>
                <a:spcPts val="600"/>
              </a:spcAft>
            </a:pPr>
            <a:r>
              <a:rPr lang="en-US" sz="1400" dirty="0">
                <a:solidFill>
                  <a:schemeClr val="tx2"/>
                </a:solidFill>
              </a:rPr>
              <a:t>Concerning related parties, formal recognition by the customs administration of the arm’s length principle (as per Article 9 OECD Model Tax Convention) in order to determine the customs value. </a:t>
            </a:r>
          </a:p>
          <a:p>
            <a:pPr marL="0" indent="0">
              <a:lnSpc>
                <a:spcPct val="100000"/>
              </a:lnSpc>
              <a:spcBef>
                <a:spcPts val="0"/>
              </a:spcBef>
              <a:spcAft>
                <a:spcPts val="600"/>
              </a:spcAft>
            </a:pPr>
            <a:r>
              <a:rPr lang="en-US" sz="1400" dirty="0">
                <a:solidFill>
                  <a:schemeClr val="tx2"/>
                </a:solidFill>
              </a:rPr>
              <a:t>The customs value is normally based on Article VII of the GATT agreement 1994 which states that, in article I, Rules on Customs Valuation: </a:t>
            </a:r>
          </a:p>
          <a:p>
            <a:pPr marL="0" indent="0">
              <a:lnSpc>
                <a:spcPct val="100000"/>
              </a:lnSpc>
              <a:spcBef>
                <a:spcPts val="0"/>
              </a:spcBef>
              <a:spcAft>
                <a:spcPts val="600"/>
              </a:spcAft>
            </a:pPr>
            <a:r>
              <a:rPr lang="en-US" sz="1400" dirty="0">
                <a:solidFill>
                  <a:schemeClr val="tx2"/>
                </a:solidFill>
              </a:rPr>
              <a:t>1. </a:t>
            </a:r>
            <a:r>
              <a:rPr lang="en-US" sz="1400" i="1" dirty="0">
                <a:solidFill>
                  <a:schemeClr val="tx2"/>
                </a:solidFill>
              </a:rPr>
              <a:t>The customs value of imported goods shall be the transaction value, that is the price actually paid or payable for the goods when sold for export to the country of importation adjusted in accordance with the provisions of Article 8 (…)</a:t>
            </a:r>
          </a:p>
        </p:txBody>
      </p:sp>
      <p:sp>
        <p:nvSpPr>
          <p:cNvPr id="7" name="CasellaDiTesto 6"/>
          <p:cNvSpPr txBox="1"/>
          <p:nvPr/>
        </p:nvSpPr>
        <p:spPr>
          <a:xfrm>
            <a:off x="667969" y="5610056"/>
            <a:ext cx="5284177" cy="228627"/>
          </a:xfrm>
          <a:prstGeom prst="rect">
            <a:avLst/>
          </a:prstGeom>
          <a:noFill/>
        </p:spPr>
        <p:txBody>
          <a:bodyPr wrap="square" lIns="50409" tIns="50409" rIns="50409" bIns="50409" rtlCol="0">
            <a:noAutofit/>
          </a:bodyPr>
          <a:lstStyle/>
          <a:p>
            <a:pPr>
              <a:spcAft>
                <a:spcPts val="554"/>
              </a:spcAft>
            </a:pPr>
            <a:r>
              <a:rPr lang="it-IT" sz="831" dirty="0"/>
              <a:t>*</a:t>
            </a:r>
            <a:r>
              <a:rPr lang="it-IT" sz="831" dirty="0" err="1">
                <a:solidFill>
                  <a:schemeClr val="tx2"/>
                </a:solidFill>
              </a:rPr>
              <a:t>updated</a:t>
            </a:r>
            <a:r>
              <a:rPr lang="it-IT" sz="831" dirty="0">
                <a:solidFill>
                  <a:schemeClr val="tx2"/>
                </a:solidFill>
              </a:rPr>
              <a:t> on </a:t>
            </a:r>
            <a:r>
              <a:rPr lang="it-IT" sz="831" dirty="0" err="1">
                <a:solidFill>
                  <a:schemeClr val="tx2"/>
                </a:solidFill>
              </a:rPr>
              <a:t>february</a:t>
            </a:r>
            <a:r>
              <a:rPr lang="it-IT" sz="831" dirty="0">
                <a:solidFill>
                  <a:schemeClr val="tx2"/>
                </a:solidFill>
              </a:rPr>
              <a:t> 2015</a:t>
            </a:r>
          </a:p>
        </p:txBody>
      </p:sp>
    </p:spTree>
    <p:extLst>
      <p:ext uri="{BB962C8B-B14F-4D97-AF65-F5344CB8AC3E}">
        <p14:creationId xmlns:p14="http://schemas.microsoft.com/office/powerpoint/2010/main" val="3902099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USED" val="KPMGFON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PMG Screen (4:3) Feb 2022">
  <a:themeElements>
    <a:clrScheme name="Custom 42">
      <a:dk1>
        <a:srgbClr val="000000"/>
      </a:dk1>
      <a:lt1>
        <a:sysClr val="window" lastClr="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KPMG New Brand 2022">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Pacific Blue">
      <a:srgbClr val="00B8F5"/>
    </a:custClr>
    <a:custClr name="Cobalt Blue">
      <a:srgbClr val="1E49E2"/>
    </a:custClr>
    <a:custClr name="Blue">
      <a:srgbClr val="76D2FF"/>
    </a:custClr>
    <a:custClr name="Purple">
      <a:srgbClr val="7213EA"/>
    </a:custClr>
    <a:custClr name="Light Purple">
      <a:srgbClr val="B497FF"/>
    </a:custClr>
    <a:custClr name="Dark Green">
      <a:srgbClr val="098E7E"/>
    </a:custClr>
    <a:custClr name="Green">
      <a:srgbClr val="00C0AE"/>
    </a:custClr>
    <a:custClr name="Dark Pink">
      <a:srgbClr val="AB0D82"/>
    </a:custClr>
    <a:custClr name="Pink">
      <a:srgbClr val="FD349C"/>
    </a:custClr>
    <a:custClr name="Light Pink">
      <a:srgbClr val="FFA3DA"/>
    </a:custClr>
    <a:custClr name="Grey 2">
      <a:srgbClr val="666666"/>
    </a:custClr>
    <a:custClr name="Dark Purple">
      <a:srgbClr val="510DBC"/>
    </a:custClr>
  </a:custClrLst>
  <a:extLst>
    <a:ext uri="{05A4C25C-085E-4340-85A3-A5531E510DB2}">
      <thm15:themeFamily xmlns:thm15="http://schemas.microsoft.com/office/thememl/2012/main" name="KPMG Screen Standard Template.potx" id="{B7670C08-AD16-41D0-B4EE-7AE38D9B3232}" vid="{A2EE47A4-E3C9-4B3B-A1E3-2E5778ABED14}"/>
    </a:ext>
  </a:extLst>
</a:theme>
</file>

<file path=ppt/theme/theme2.xml><?xml version="1.0" encoding="utf-8"?>
<a:theme xmlns:a="http://schemas.openxmlformats.org/drawingml/2006/main" name="1_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Pacific Blue">
      <a:srgbClr val="00B8F5"/>
    </a:custClr>
    <a:custClr name="Cobalt Blue">
      <a:srgbClr val="1E49E2"/>
    </a:custClr>
    <a:custClr name="Blue">
      <a:srgbClr val="76D2FF"/>
    </a:custClr>
    <a:custClr name="Purple">
      <a:srgbClr val="7213EA"/>
    </a:custClr>
    <a:custClr name="Light Purple">
      <a:srgbClr val="B497FF"/>
    </a:custClr>
    <a:custClr name="Dark Green">
      <a:srgbClr val="098E7E"/>
    </a:custClr>
    <a:custClr name="Green">
      <a:srgbClr val="00C0AE"/>
    </a:custClr>
    <a:custClr name="Dark Pink">
      <a:srgbClr val="AB0D82"/>
    </a:custClr>
    <a:custClr name="Pink">
      <a:srgbClr val="FD349C"/>
    </a:custClr>
    <a:custClr name="Light Pink">
      <a:srgbClr val="FFA3DA"/>
    </a:custClr>
    <a:custClr name="Grey 2">
      <a:srgbClr val="666666"/>
    </a:custClr>
    <a:custClr name="Dark Purple">
      <a:srgbClr val="510DBC"/>
    </a:custClr>
  </a:custClrLst>
  <a:extLst>
    <a:ext uri="{05A4C25C-085E-4340-85A3-A5531E510DB2}">
      <thm15:themeFamily xmlns:thm15="http://schemas.microsoft.com/office/thememl/2012/main" name="KPMG Widescreen Standard Template.potx" id="{1CB9FE3E-0116-4CA3-925C-E2BAE52C0754}" vid="{244CDBCE-8804-4A80-B3E3-9A19CF0100CC}"/>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KPMG Screen Standard Template</Template>
  <TotalTime>163</TotalTime>
  <Words>3677</Words>
  <Application>Microsoft Office PowerPoint</Application>
  <PresentationFormat>Presentazione su schermo (4:3)</PresentationFormat>
  <Paragraphs>161</Paragraphs>
  <Slides>30</Slides>
  <Notes>1</Notes>
  <HiddenSlides>0</HiddenSlides>
  <MMClips>0</MMClips>
  <ScaleCrop>false</ScaleCrop>
  <HeadingPairs>
    <vt:vector size="8" baseType="variant">
      <vt:variant>
        <vt:lpstr>Caratteri utilizzati</vt:lpstr>
      </vt:variant>
      <vt:variant>
        <vt:i4>3</vt:i4>
      </vt:variant>
      <vt:variant>
        <vt:lpstr>Tema</vt:lpstr>
      </vt:variant>
      <vt:variant>
        <vt:i4>2</vt:i4>
      </vt:variant>
      <vt:variant>
        <vt:lpstr>Server OLE incorporati</vt:lpstr>
      </vt:variant>
      <vt:variant>
        <vt:i4>1</vt:i4>
      </vt:variant>
      <vt:variant>
        <vt:lpstr>Titoli diapositive</vt:lpstr>
      </vt:variant>
      <vt:variant>
        <vt:i4>30</vt:i4>
      </vt:variant>
    </vt:vector>
  </HeadingPairs>
  <TitlesOfParts>
    <vt:vector size="36" baseType="lpstr">
      <vt:lpstr>Arial</vt:lpstr>
      <vt:lpstr>Calibri</vt:lpstr>
      <vt:lpstr>KPMG Bold</vt:lpstr>
      <vt:lpstr>KPMG Screen (4:3) Feb 2022</vt:lpstr>
      <vt:lpstr>1_KPMG Widescreen [16:9] Feb 2022</vt:lpstr>
      <vt:lpstr>think-cell Slide</vt:lpstr>
      <vt:lpstr>Customs value  vs  transfer price</vt:lpstr>
      <vt:lpstr>The «value issue» in the Global Trade</vt:lpstr>
      <vt:lpstr>Transfer Pricing policy vs Customs valuation</vt:lpstr>
      <vt:lpstr>The Agreement on Implementation of Article VII of the GATT and the Article 70 of the Union Customs Code </vt:lpstr>
      <vt:lpstr>Transfer Pricing policy in Customs - The WCO and the ICC</vt:lpstr>
      <vt:lpstr>Transfer Pricing policy in Customs - The WCO and the ICC</vt:lpstr>
      <vt:lpstr>Transfer Pricing policy in Customs - The WCO</vt:lpstr>
      <vt:lpstr>Transfer Pricing policy in Customs - The ICC</vt:lpstr>
      <vt:lpstr>Transfer Pricing policy in Customs - The WCO and the ICC</vt:lpstr>
      <vt:lpstr>Transfer Pricing policy in Customs - The WCO and the ICC</vt:lpstr>
      <vt:lpstr>Transfer Pricing policy in Customs - The WCO and the ICC</vt:lpstr>
      <vt:lpstr>Transfer Pricing policy in Customs - The WCO and the ICC</vt:lpstr>
      <vt:lpstr>Transfer Pricing policy in Customs - The WCO and the ICC </vt:lpstr>
      <vt:lpstr>Transfer Pricing policy in Customs - The WCO and the ICC </vt:lpstr>
      <vt:lpstr>Transfer Pricing policy in Customs - The WCO and the ICC </vt:lpstr>
      <vt:lpstr>WCO GUIDE TO  CUSTOMS VALUATION AND TRANSFER PRICING</vt:lpstr>
      <vt:lpstr>The WCO Guide (June 2015)*</vt:lpstr>
      <vt:lpstr>The WCO Guide (June 2015) – par. 5.3.1</vt:lpstr>
      <vt:lpstr>The WCO Guide (June 2015)</vt:lpstr>
      <vt:lpstr>The Italian Supreme Court and the TP in Customs Judgment No. 7716/2013, 27th March 2013</vt:lpstr>
      <vt:lpstr>The Italian Supreme Court and the TP in Customs Judgment No. 7716/2013, 27th March 2013</vt:lpstr>
      <vt:lpstr>The European Court of Justice: the Judgment Hamamatsu (C-529/16 of December, 20, 2017) </vt:lpstr>
      <vt:lpstr>ECJ: the Judgment Hamamatsu (20 december 2017) </vt:lpstr>
      <vt:lpstr>ECJ: the Judgment Hamamatsu (20 december 2017) </vt:lpstr>
      <vt:lpstr>TP vs CV</vt:lpstr>
      <vt:lpstr>Many Customs administrations are now considering how to approach this issue. In a number of countries, communication channels have been established between Customs and tax administrations; for example, working groups or regular meetings have been set up for the exchange of information and transfer of knowledge and skills, in respect of dealing with transfer pricing.  The following examples of national practice from Australia, Canada, United Kingdom and the United States.</vt:lpstr>
      <vt:lpstr>Conclusions  </vt:lpstr>
      <vt:lpstr>Conclusions</vt:lpstr>
      <vt:lpstr>Thank you</vt:lpstr>
      <vt:lpstr>Presentazione standard di PowerPoint</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 template</dc:title>
  <dc:creator>Serpolla, Sabrina</dc:creator>
  <cp:lastModifiedBy>Fabio, Massimo</cp:lastModifiedBy>
  <cp:revision>17</cp:revision>
  <dcterms:created xsi:type="dcterms:W3CDTF">2023-05-24T11:39:54Z</dcterms:created>
  <dcterms:modified xsi:type="dcterms:W3CDTF">2023-09-28T07:23:12Z</dcterms:modified>
  <cp:category>KPMG Confidential</cp:category>
</cp:coreProperties>
</file>