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0"/>
  </p:notesMasterIdLst>
  <p:sldIdLst>
    <p:sldId id="257" r:id="rId2"/>
    <p:sldId id="258" r:id="rId3"/>
    <p:sldId id="294" r:id="rId4"/>
    <p:sldId id="295" r:id="rId5"/>
    <p:sldId id="286" r:id="rId6"/>
    <p:sldId id="281" r:id="rId7"/>
    <p:sldId id="287" r:id="rId8"/>
    <p:sldId id="285" r:id="rId9"/>
    <p:sldId id="288" r:id="rId10"/>
    <p:sldId id="289" r:id="rId11"/>
    <p:sldId id="290" r:id="rId12"/>
    <p:sldId id="291" r:id="rId13"/>
    <p:sldId id="299" r:id="rId14"/>
    <p:sldId id="300" r:id="rId15"/>
    <p:sldId id="292" r:id="rId16"/>
    <p:sldId id="293" r:id="rId17"/>
    <p:sldId id="298"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98" d="100"/>
          <a:sy n="98" d="100"/>
        </p:scale>
        <p:origin x="10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mmons.wikimedia.org/wiki/File:WCO_no_text_white_background.jpg" TargetMode="External"/><Relationship Id="rId1"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hyperlink" Target="https://www.hinrichfoundation.com/profiles/organizations/wto/"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mmons.wikimedia.org/wiki/File:WCO_no_text_white_background.jpg" TargetMode="External"/><Relationship Id="rId1"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hyperlink" Target="https://www.hinrichfoundation.com/profiles/organizations/wto/"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242EF-A574-487E-8ED7-11B0299A8040}" type="doc">
      <dgm:prSet loTypeId="urn:microsoft.com/office/officeart/2005/8/layout/hList7" loCatId="list" qsTypeId="urn:microsoft.com/office/officeart/2005/8/quickstyle/simple1" qsCatId="simple" csTypeId="urn:microsoft.com/office/officeart/2005/8/colors/accent2_2" csCatId="accent2" phldr="1"/>
      <dgm:spPr/>
      <dgm:t>
        <a:bodyPr/>
        <a:lstStyle/>
        <a:p>
          <a:endParaRPr lang="en-GB"/>
        </a:p>
      </dgm:t>
    </dgm:pt>
    <dgm:pt modelId="{076C733F-490A-41C5-9920-B7042A6020C3}">
      <dgm:prSet custT="1"/>
      <dgm:spPr/>
      <dgm:t>
        <a:bodyPr/>
        <a:lstStyle/>
        <a:p>
          <a:r>
            <a:rPr lang="es-ES" sz="1600" dirty="0"/>
            <a:t>Transformación sustancial — Cambio de la clasificación arancelaria </a:t>
          </a:r>
        </a:p>
        <a:p>
          <a:endParaRPr lang="es-ES" sz="1600" dirty="0"/>
        </a:p>
        <a:p>
          <a:r>
            <a:rPr lang="es-MX" sz="1600" dirty="0"/>
            <a:t>Transformación sustancial — Criterios complementarios</a:t>
          </a:r>
          <a:endParaRPr lang="pt-PT" sz="1600" dirty="0"/>
        </a:p>
      </dgm:t>
    </dgm:pt>
    <dgm:pt modelId="{AD30AD9A-BDAE-4094-A44C-412728D57609}" type="parTrans" cxnId="{DF5D3849-D0C4-4554-B8CA-511EED4EF550}">
      <dgm:prSet/>
      <dgm:spPr/>
      <dgm:t>
        <a:bodyPr/>
        <a:lstStyle/>
        <a:p>
          <a:endParaRPr lang="en-GB"/>
        </a:p>
      </dgm:t>
    </dgm:pt>
    <dgm:pt modelId="{919807AD-9EE5-4CCA-9C99-3C64BE2A2BC5}" type="sibTrans" cxnId="{DF5D3849-D0C4-4554-B8CA-511EED4EF550}">
      <dgm:prSet/>
      <dgm:spPr/>
      <dgm:t>
        <a:bodyPr/>
        <a:lstStyle/>
        <a:p>
          <a:endParaRPr lang="en-GB"/>
        </a:p>
      </dgm:t>
    </dgm:pt>
    <dgm:pt modelId="{6097D12C-2FC5-4945-889C-B8E567095E5F}">
      <dgm:prSet custT="1"/>
      <dgm:spPr/>
      <dgm:t>
        <a:bodyPr/>
        <a:lstStyle/>
        <a:p>
          <a:r>
            <a:rPr lang="es-ES" sz="1600" dirty="0"/>
            <a:t>porcentajes </a:t>
          </a:r>
          <a:r>
            <a:rPr lang="es-ES" sz="1600" i="1" dirty="0"/>
            <a:t>ad </a:t>
          </a:r>
          <a:r>
            <a:rPr lang="es-ES" sz="1600" i="1" dirty="0" err="1"/>
            <a:t>valorem</a:t>
          </a:r>
          <a:r>
            <a:rPr lang="es-ES" sz="1600" dirty="0"/>
            <a:t>  y/u</a:t>
          </a:r>
        </a:p>
      </dgm:t>
    </dgm:pt>
    <dgm:pt modelId="{31880191-BEA8-4D1D-A10A-592881FB0881}" type="parTrans" cxnId="{612808D0-96D1-4E4E-A568-F5F7603AC4DD}">
      <dgm:prSet/>
      <dgm:spPr/>
      <dgm:t>
        <a:bodyPr/>
        <a:lstStyle/>
        <a:p>
          <a:endParaRPr lang="en-GB"/>
        </a:p>
      </dgm:t>
    </dgm:pt>
    <dgm:pt modelId="{DEEC3C74-4A99-45F5-8FBB-67FC859DC213}" type="sibTrans" cxnId="{612808D0-96D1-4E4E-A568-F5F7603AC4DD}">
      <dgm:prSet/>
      <dgm:spPr/>
      <dgm:t>
        <a:bodyPr/>
        <a:lstStyle/>
        <a:p>
          <a:endParaRPr lang="en-GB"/>
        </a:p>
      </dgm:t>
    </dgm:pt>
    <dgm:pt modelId="{A5697AC5-A4FA-4BA4-A2A9-438773BCC19E}">
      <dgm:prSet custT="1"/>
      <dgm:spPr/>
      <dgm:t>
        <a:bodyPr/>
        <a:lstStyle/>
        <a:p>
          <a:r>
            <a:rPr lang="es-ES" sz="1600" dirty="0"/>
            <a:t>operaciones de fabricación o elaboración</a:t>
          </a:r>
        </a:p>
      </dgm:t>
    </dgm:pt>
    <dgm:pt modelId="{8E2BA3C9-4FE7-4C10-A52F-3A900A0B3E1C}" type="parTrans" cxnId="{F1269E7B-7E93-46F2-8821-10D2FEC88488}">
      <dgm:prSet/>
      <dgm:spPr/>
      <dgm:t>
        <a:bodyPr/>
        <a:lstStyle/>
        <a:p>
          <a:endParaRPr lang="en-GB"/>
        </a:p>
      </dgm:t>
    </dgm:pt>
    <dgm:pt modelId="{A1562355-023C-47E3-A644-77B5A900E89A}" type="sibTrans" cxnId="{F1269E7B-7E93-46F2-8821-10D2FEC88488}">
      <dgm:prSet/>
      <dgm:spPr/>
      <dgm:t>
        <a:bodyPr/>
        <a:lstStyle/>
        <a:p>
          <a:endParaRPr lang="en-GB"/>
        </a:p>
      </dgm:t>
    </dgm:pt>
    <dgm:pt modelId="{EFA19161-6C28-4A94-8A5C-4F0CCDE96E13}">
      <dgm:prSet/>
      <dgm:spPr/>
      <dgm:t>
        <a:bodyPr/>
        <a:lstStyle/>
        <a:p>
          <a:endParaRPr lang="es-ES" sz="1500" dirty="0"/>
        </a:p>
      </dgm:t>
    </dgm:pt>
    <dgm:pt modelId="{56733486-D656-4CF5-B1CE-0AC983555AF6}" type="parTrans" cxnId="{C4A3E427-B40C-41FA-8A3A-4EBC3B5D153C}">
      <dgm:prSet/>
      <dgm:spPr/>
      <dgm:t>
        <a:bodyPr/>
        <a:lstStyle/>
        <a:p>
          <a:endParaRPr lang="en-GB"/>
        </a:p>
      </dgm:t>
    </dgm:pt>
    <dgm:pt modelId="{7480B140-1514-4AEC-9BEC-2CB1CB6B8C65}" type="sibTrans" cxnId="{C4A3E427-B40C-41FA-8A3A-4EBC3B5D153C}">
      <dgm:prSet/>
      <dgm:spPr/>
      <dgm:t>
        <a:bodyPr/>
        <a:lstStyle/>
        <a:p>
          <a:endParaRPr lang="en-GB"/>
        </a:p>
      </dgm:t>
    </dgm:pt>
    <dgm:pt modelId="{00472759-15C5-43A7-A0BF-BD0534E38C7C}">
      <dgm:prSet custT="1"/>
      <dgm:spPr/>
      <dgm:t>
        <a:bodyPr/>
        <a:lstStyle/>
        <a:p>
          <a:r>
            <a:rPr lang="es-ES" sz="1200" dirty="0"/>
            <a:t> </a:t>
          </a:r>
          <a:r>
            <a:rPr lang="es-ES" sz="1600" dirty="0"/>
            <a:t>Su última transformación o elaboración sustancial, </a:t>
          </a:r>
        </a:p>
      </dgm:t>
    </dgm:pt>
    <dgm:pt modelId="{9CA9994A-C287-4A76-89ED-4D85EBCE7FFB}" type="parTrans" cxnId="{6DC791FB-2C13-49FF-B5FE-4261072AC889}">
      <dgm:prSet/>
      <dgm:spPr/>
      <dgm:t>
        <a:bodyPr/>
        <a:lstStyle/>
        <a:p>
          <a:endParaRPr lang="en-GB"/>
        </a:p>
      </dgm:t>
    </dgm:pt>
    <dgm:pt modelId="{306DB689-2AA0-431B-BD61-F2478FEE38EC}" type="sibTrans" cxnId="{6DC791FB-2C13-49FF-B5FE-4261072AC889}">
      <dgm:prSet/>
      <dgm:spPr/>
      <dgm:t>
        <a:bodyPr/>
        <a:lstStyle/>
        <a:p>
          <a:endParaRPr lang="en-GB"/>
        </a:p>
      </dgm:t>
    </dgm:pt>
    <dgm:pt modelId="{041A700B-81A3-441A-830A-1ED67E57959E}">
      <dgm:prSet custT="1"/>
      <dgm:spPr/>
      <dgm:t>
        <a:bodyPr/>
        <a:lstStyle/>
        <a:p>
          <a:r>
            <a:rPr lang="en-GB" sz="1600" dirty="0" err="1"/>
            <a:t>económicamente</a:t>
          </a:r>
          <a:r>
            <a:rPr lang="en-GB" sz="1600" dirty="0"/>
            <a:t> </a:t>
          </a:r>
          <a:r>
            <a:rPr lang="en-GB" sz="1600" dirty="0" err="1"/>
            <a:t>justificada</a:t>
          </a:r>
          <a:r>
            <a:rPr lang="en-GB" sz="1600" dirty="0"/>
            <a:t>,</a:t>
          </a:r>
          <a:endParaRPr lang="es-ES" sz="1600" dirty="0"/>
        </a:p>
      </dgm:t>
    </dgm:pt>
    <dgm:pt modelId="{15874D16-110A-435D-8578-5C9708B82025}" type="parTrans" cxnId="{DF940237-8B78-4FA1-BEA0-39730672F0F2}">
      <dgm:prSet/>
      <dgm:spPr/>
      <dgm:t>
        <a:bodyPr/>
        <a:lstStyle/>
        <a:p>
          <a:endParaRPr lang="en-GB"/>
        </a:p>
      </dgm:t>
    </dgm:pt>
    <dgm:pt modelId="{7D9A04EF-8EA6-4930-B1C0-A3BF69339C48}" type="sibTrans" cxnId="{DF940237-8B78-4FA1-BEA0-39730672F0F2}">
      <dgm:prSet/>
      <dgm:spPr/>
      <dgm:t>
        <a:bodyPr/>
        <a:lstStyle/>
        <a:p>
          <a:endParaRPr lang="en-GB"/>
        </a:p>
      </dgm:t>
    </dgm:pt>
    <dgm:pt modelId="{F03C182D-4B82-417B-8D31-316B499FA172}">
      <dgm:prSet custT="1"/>
      <dgm:spPr/>
      <dgm:t>
        <a:bodyPr/>
        <a:lstStyle/>
        <a:p>
          <a:r>
            <a:rPr lang="en-GB" sz="1600" dirty="0"/>
            <a:t> </a:t>
          </a:r>
          <a:r>
            <a:rPr lang="es-ES" sz="1600" dirty="0"/>
            <a:t>y que haya conducido a la fabricación de un producto nuevo o que represente un grado de fabricación importante</a:t>
          </a:r>
        </a:p>
      </dgm:t>
    </dgm:pt>
    <dgm:pt modelId="{746FC241-3F06-4B8B-8A74-4EFCDDE91688}" type="parTrans" cxnId="{3EE64AC2-7EDC-42DB-9A88-05C20C78E358}">
      <dgm:prSet/>
      <dgm:spPr/>
      <dgm:t>
        <a:bodyPr/>
        <a:lstStyle/>
        <a:p>
          <a:endParaRPr lang="en-GB"/>
        </a:p>
      </dgm:t>
    </dgm:pt>
    <dgm:pt modelId="{73A48EA7-AD2D-4257-8769-9BAD04C2AD99}" type="sibTrans" cxnId="{3EE64AC2-7EDC-42DB-9A88-05C20C78E358}">
      <dgm:prSet/>
      <dgm:spPr/>
      <dgm:t>
        <a:bodyPr/>
        <a:lstStyle/>
        <a:p>
          <a:endParaRPr lang="en-GB"/>
        </a:p>
      </dgm:t>
    </dgm:pt>
    <dgm:pt modelId="{344268BA-BF85-4CEE-8777-23BC18A6D1AB}">
      <dgm:prSet custT="1"/>
      <dgm:spPr/>
      <dgm:t>
        <a:bodyPr/>
        <a:lstStyle/>
        <a:p>
          <a:r>
            <a:rPr lang="en-GB" sz="1600" dirty="0" err="1"/>
            <a:t>efectuada</a:t>
          </a:r>
          <a:r>
            <a:rPr lang="en-GB" sz="1600" dirty="0"/>
            <a:t> </a:t>
          </a:r>
          <a:r>
            <a:rPr lang="en-GB" sz="1600" dirty="0" err="1"/>
            <a:t>en</a:t>
          </a:r>
          <a:r>
            <a:rPr lang="en-GB" sz="1600" dirty="0"/>
            <a:t> </a:t>
          </a:r>
          <a:r>
            <a:rPr lang="en-GB" sz="1600" dirty="0" err="1"/>
            <a:t>una</a:t>
          </a:r>
          <a:r>
            <a:rPr lang="en-GB" sz="1600" dirty="0"/>
            <a:t> </a:t>
          </a:r>
          <a:r>
            <a:rPr lang="en-GB" sz="1600" dirty="0" err="1"/>
            <a:t>empresa</a:t>
          </a:r>
          <a:r>
            <a:rPr lang="en-GB" sz="1600" dirty="0"/>
            <a:t> </a:t>
          </a:r>
          <a:r>
            <a:rPr lang="en-GB" sz="1600" dirty="0" err="1"/>
            <a:t>equipada</a:t>
          </a:r>
          <a:r>
            <a:rPr lang="en-GB" sz="1600" dirty="0"/>
            <a:t> a </a:t>
          </a:r>
          <a:r>
            <a:rPr lang="en-GB" sz="1600" dirty="0" err="1"/>
            <a:t>tal</a:t>
          </a:r>
          <a:r>
            <a:rPr lang="en-GB" sz="1600" dirty="0"/>
            <a:t> </a:t>
          </a:r>
          <a:r>
            <a:rPr lang="en-GB" sz="1600" dirty="0" err="1"/>
            <a:t>efecto</a:t>
          </a:r>
          <a:r>
            <a:rPr lang="en-GB" sz="1600" dirty="0"/>
            <a:t>,</a:t>
          </a:r>
          <a:endParaRPr lang="es-ES" sz="1600" dirty="0"/>
        </a:p>
      </dgm:t>
    </dgm:pt>
    <dgm:pt modelId="{8E503EF8-3429-428B-AC91-D442CBF137A7}" type="parTrans" cxnId="{6CAA85F7-60F2-4E46-8333-DACD516731D8}">
      <dgm:prSet/>
      <dgm:spPr/>
      <dgm:t>
        <a:bodyPr/>
        <a:lstStyle/>
        <a:p>
          <a:endParaRPr lang="en-GB"/>
        </a:p>
      </dgm:t>
    </dgm:pt>
    <dgm:pt modelId="{6094BC12-117A-40DE-B197-B4C5AABD0C81}" type="sibTrans" cxnId="{6CAA85F7-60F2-4E46-8333-DACD516731D8}">
      <dgm:prSet/>
      <dgm:spPr/>
      <dgm:t>
        <a:bodyPr/>
        <a:lstStyle/>
        <a:p>
          <a:endParaRPr lang="en-GB"/>
        </a:p>
      </dgm:t>
    </dgm:pt>
    <dgm:pt modelId="{4E4EED8E-F29E-4917-BD81-079811CE8E92}">
      <dgm:prSet custT="1"/>
      <dgm:spPr/>
      <dgm:t>
        <a:bodyPr/>
        <a:lstStyle/>
        <a:p>
          <a:pPr algn="just"/>
          <a:r>
            <a:rPr lang="es-ES" sz="1600" b="0" u="none" dirty="0"/>
            <a:t>El criterio respecto del cual el origen se determina considerando al país de origen como el país donde se llevó a cabo la última transformación de fabricación o de procesamiento, según la cual se confirió al producto su carácter esencial</a:t>
          </a:r>
          <a:endParaRPr lang="pt-PT" sz="1600" b="0" u="none" dirty="0"/>
        </a:p>
      </dgm:t>
    </dgm:pt>
    <dgm:pt modelId="{630EA4EB-8F46-46BC-AE92-4145F739E770}" type="sibTrans" cxnId="{65084ABA-58AF-417C-81D0-E224F893171E}">
      <dgm:prSet/>
      <dgm:spPr/>
      <dgm:t>
        <a:bodyPr/>
        <a:lstStyle/>
        <a:p>
          <a:endParaRPr lang="en-GB"/>
        </a:p>
      </dgm:t>
    </dgm:pt>
    <dgm:pt modelId="{2EA384B8-890D-4828-A542-CF2949F92F8B}" type="parTrans" cxnId="{65084ABA-58AF-417C-81D0-E224F893171E}">
      <dgm:prSet/>
      <dgm:spPr/>
      <dgm:t>
        <a:bodyPr/>
        <a:lstStyle/>
        <a:p>
          <a:endParaRPr lang="en-GB"/>
        </a:p>
      </dgm:t>
    </dgm:pt>
    <dgm:pt modelId="{E78858B2-2200-4617-AF87-A2A15CD9FC64}" type="pres">
      <dgm:prSet presAssocID="{AC7242EF-A574-487E-8ED7-11B0299A8040}" presName="Name0" presStyleCnt="0">
        <dgm:presLayoutVars>
          <dgm:dir/>
          <dgm:resizeHandles val="exact"/>
        </dgm:presLayoutVars>
      </dgm:prSet>
      <dgm:spPr/>
    </dgm:pt>
    <dgm:pt modelId="{9B14E547-2BF0-4E36-B926-B2AA5C948A59}" type="pres">
      <dgm:prSet presAssocID="{AC7242EF-A574-487E-8ED7-11B0299A8040}" presName="fgShape" presStyleLbl="fgShp" presStyleIdx="0" presStyleCnt="1" custFlipVert="0" custFlipHor="0" custScaleX="3589" custScaleY="41721" custLinFactNeighborX="51115" custLinFactNeighborY="27630"/>
      <dgm:spPr>
        <a:noFill/>
        <a:ln>
          <a:noFill/>
        </a:ln>
      </dgm:spPr>
    </dgm:pt>
    <dgm:pt modelId="{9E00C063-6732-47B2-A25F-439E201B0842}" type="pres">
      <dgm:prSet presAssocID="{AC7242EF-A574-487E-8ED7-11B0299A8040}" presName="linComp" presStyleCnt="0"/>
      <dgm:spPr/>
    </dgm:pt>
    <dgm:pt modelId="{913462C1-BA87-42F9-A0AA-0F90BB492F79}" type="pres">
      <dgm:prSet presAssocID="{4E4EED8E-F29E-4917-BD81-079811CE8E92}" presName="compNode" presStyleCnt="0"/>
      <dgm:spPr/>
    </dgm:pt>
    <dgm:pt modelId="{87F21E0C-2C5F-4362-B35B-151BBC36306F}" type="pres">
      <dgm:prSet presAssocID="{4E4EED8E-F29E-4917-BD81-079811CE8E92}" presName="bkgdShape" presStyleLbl="node1" presStyleIdx="0" presStyleCnt="3"/>
      <dgm:spPr/>
    </dgm:pt>
    <dgm:pt modelId="{27B3EA97-080D-4EF6-B14D-4D2C42659E25}" type="pres">
      <dgm:prSet presAssocID="{4E4EED8E-F29E-4917-BD81-079811CE8E92}" presName="nodeTx" presStyleLbl="node1" presStyleIdx="0" presStyleCnt="3">
        <dgm:presLayoutVars>
          <dgm:bulletEnabled val="1"/>
        </dgm:presLayoutVars>
      </dgm:prSet>
      <dgm:spPr/>
    </dgm:pt>
    <dgm:pt modelId="{EB885C5E-10BB-4495-B00B-A3A354170DF2}" type="pres">
      <dgm:prSet presAssocID="{4E4EED8E-F29E-4917-BD81-079811CE8E92}" presName="invisiNode" presStyleLbl="node1" presStyleIdx="0" presStyleCnt="3"/>
      <dgm:spPr/>
    </dgm:pt>
    <dgm:pt modelId="{9A729988-EE58-40F9-BC47-D379E138F17A}" type="pres">
      <dgm:prSet presAssocID="{4E4EED8E-F29E-4917-BD81-079811CE8E92}" presName="imagNod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7000" r="-7000"/>
          </a:stretch>
        </a:blipFill>
      </dgm:spPr>
    </dgm:pt>
    <dgm:pt modelId="{32B917A3-59D1-4652-A3D9-C80928602A59}" type="pres">
      <dgm:prSet presAssocID="{630EA4EB-8F46-46BC-AE92-4145F739E770}" presName="sibTrans" presStyleLbl="sibTrans2D1" presStyleIdx="0" presStyleCnt="0"/>
      <dgm:spPr/>
    </dgm:pt>
    <dgm:pt modelId="{FED15A9B-7847-41D2-8B76-AE151B1ADE6E}" type="pres">
      <dgm:prSet presAssocID="{076C733F-490A-41C5-9920-B7042A6020C3}" presName="compNode" presStyleCnt="0"/>
      <dgm:spPr/>
    </dgm:pt>
    <dgm:pt modelId="{C9875E86-D4F1-4BF9-9F00-37B4CC7B115B}" type="pres">
      <dgm:prSet presAssocID="{076C733F-490A-41C5-9920-B7042A6020C3}" presName="bkgdShape" presStyleLbl="node1" presStyleIdx="1" presStyleCnt="3"/>
      <dgm:spPr/>
    </dgm:pt>
    <dgm:pt modelId="{C38EA5BB-9DD8-4CE1-B312-41646D08F3D9}" type="pres">
      <dgm:prSet presAssocID="{076C733F-490A-41C5-9920-B7042A6020C3}" presName="nodeTx" presStyleLbl="node1" presStyleIdx="1" presStyleCnt="3">
        <dgm:presLayoutVars>
          <dgm:bulletEnabled val="1"/>
        </dgm:presLayoutVars>
      </dgm:prSet>
      <dgm:spPr/>
    </dgm:pt>
    <dgm:pt modelId="{F5E449AE-D3E3-4D05-8A60-982E9D7FB043}" type="pres">
      <dgm:prSet presAssocID="{076C733F-490A-41C5-9920-B7042A6020C3}" presName="invisiNode" presStyleLbl="node1" presStyleIdx="1" presStyleCnt="3"/>
      <dgm:spPr/>
    </dgm:pt>
    <dgm:pt modelId="{A1A007FD-35E8-49A0-8FA0-FD15D333F029}" type="pres">
      <dgm:prSet presAssocID="{076C733F-490A-41C5-9920-B7042A6020C3}" presName="imagNode" presStyleLbl="fgImgPlace1" presStyleIdx="1" presStyleCnt="3"/>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dgm:spPr>
    </dgm:pt>
    <dgm:pt modelId="{942E54EB-673F-4FC8-9451-FFB4D538E96E}" type="pres">
      <dgm:prSet presAssocID="{919807AD-9EE5-4CCA-9C99-3C64BE2A2BC5}" presName="sibTrans" presStyleLbl="sibTrans2D1" presStyleIdx="0" presStyleCnt="0"/>
      <dgm:spPr/>
    </dgm:pt>
    <dgm:pt modelId="{0DBE9A40-2BA1-46BE-AE71-68E9E9314759}" type="pres">
      <dgm:prSet presAssocID="{EFA19161-6C28-4A94-8A5C-4F0CCDE96E13}" presName="compNode" presStyleCnt="0"/>
      <dgm:spPr/>
    </dgm:pt>
    <dgm:pt modelId="{EC44DE54-AF47-4383-8850-3B5B08D7EDC1}" type="pres">
      <dgm:prSet presAssocID="{EFA19161-6C28-4A94-8A5C-4F0CCDE96E13}" presName="bkgdShape" presStyleLbl="node1" presStyleIdx="2" presStyleCnt="3"/>
      <dgm:spPr/>
    </dgm:pt>
    <dgm:pt modelId="{6F5DE54F-A946-4380-AFD4-B461AB51E854}" type="pres">
      <dgm:prSet presAssocID="{EFA19161-6C28-4A94-8A5C-4F0CCDE96E13}" presName="nodeTx" presStyleLbl="node1" presStyleIdx="2" presStyleCnt="3">
        <dgm:presLayoutVars>
          <dgm:bulletEnabled val="1"/>
        </dgm:presLayoutVars>
      </dgm:prSet>
      <dgm:spPr/>
    </dgm:pt>
    <dgm:pt modelId="{072770D2-A56B-4E3D-AF0F-24928B277842}" type="pres">
      <dgm:prSet presAssocID="{EFA19161-6C28-4A94-8A5C-4F0CCDE96E13}" presName="invisiNode" presStyleLbl="node1" presStyleIdx="2" presStyleCnt="3"/>
      <dgm:spPr/>
    </dgm:pt>
    <dgm:pt modelId="{6C13141E-FC23-4E21-8521-136C09120010}" type="pres">
      <dgm:prSet presAssocID="{EFA19161-6C28-4A94-8A5C-4F0CCDE96E13}" presName="imagNode" presStyleLbl="fgImgPlace1" presStyleIdx="2" presStyleCnt="3"/>
      <dgm:spPr>
        <a:blipFill>
          <a:blip xmlns:r="http://schemas.openxmlformats.org/officeDocument/2006/relationships" r:embed="rId5"/>
          <a:srcRect/>
          <a:stretch>
            <a:fillRect l="-25000" r="-25000"/>
          </a:stretch>
        </a:blipFill>
      </dgm:spPr>
    </dgm:pt>
  </dgm:ptLst>
  <dgm:cxnLst>
    <dgm:cxn modelId="{8C236B00-3CD9-46A6-8E48-F7704FE132FA}" type="presOf" srcId="{4E4EED8E-F29E-4917-BD81-079811CE8E92}" destId="{87F21E0C-2C5F-4362-B35B-151BBC36306F}" srcOrd="0" destOrd="0" presId="urn:microsoft.com/office/officeart/2005/8/layout/hList7"/>
    <dgm:cxn modelId="{1D2F2D07-6F8D-401C-8814-2632A566281D}" type="presOf" srcId="{344268BA-BF85-4CEE-8777-23BC18A6D1AB}" destId="{6F5DE54F-A946-4380-AFD4-B461AB51E854}" srcOrd="1" destOrd="3" presId="urn:microsoft.com/office/officeart/2005/8/layout/hList7"/>
    <dgm:cxn modelId="{EE17BE0C-9E4F-443D-AB65-12492FDB7B30}" type="presOf" srcId="{041A700B-81A3-441A-830A-1ED67E57959E}" destId="{6F5DE54F-A946-4380-AFD4-B461AB51E854}" srcOrd="1" destOrd="2" presId="urn:microsoft.com/office/officeart/2005/8/layout/hList7"/>
    <dgm:cxn modelId="{0A5EB419-8460-4337-A421-0EAB75639BC8}" type="presOf" srcId="{AC7242EF-A574-487E-8ED7-11B0299A8040}" destId="{E78858B2-2200-4617-AF87-A2A15CD9FC64}" srcOrd="0" destOrd="0" presId="urn:microsoft.com/office/officeart/2005/8/layout/hList7"/>
    <dgm:cxn modelId="{D280A424-5C31-4004-828F-875A1F131A00}" type="presOf" srcId="{F03C182D-4B82-417B-8D31-316B499FA172}" destId="{EC44DE54-AF47-4383-8850-3B5B08D7EDC1}" srcOrd="0" destOrd="4" presId="urn:microsoft.com/office/officeart/2005/8/layout/hList7"/>
    <dgm:cxn modelId="{C4A3E427-B40C-41FA-8A3A-4EBC3B5D153C}" srcId="{AC7242EF-A574-487E-8ED7-11B0299A8040}" destId="{EFA19161-6C28-4A94-8A5C-4F0CCDE96E13}" srcOrd="2" destOrd="0" parTransId="{56733486-D656-4CF5-B1CE-0AC983555AF6}" sibTransId="{7480B140-1514-4AEC-9BEC-2CB1CB6B8C65}"/>
    <dgm:cxn modelId="{DF940237-8B78-4FA1-BEA0-39730672F0F2}" srcId="{EFA19161-6C28-4A94-8A5C-4F0CCDE96E13}" destId="{041A700B-81A3-441A-830A-1ED67E57959E}" srcOrd="1" destOrd="0" parTransId="{15874D16-110A-435D-8578-5C9708B82025}" sibTransId="{7D9A04EF-8EA6-4930-B1C0-A3BF69339C48}"/>
    <dgm:cxn modelId="{D0388B64-556F-413A-822B-FEFCF36E3A5D}" type="presOf" srcId="{6097D12C-2FC5-4945-889C-B8E567095E5F}" destId="{C38EA5BB-9DD8-4CE1-B312-41646D08F3D9}" srcOrd="1" destOrd="1" presId="urn:microsoft.com/office/officeart/2005/8/layout/hList7"/>
    <dgm:cxn modelId="{09045965-DC30-43CF-BFE6-21F366BC8B12}" type="presOf" srcId="{6097D12C-2FC5-4945-889C-B8E567095E5F}" destId="{C9875E86-D4F1-4BF9-9F00-37B4CC7B115B}" srcOrd="0" destOrd="1" presId="urn:microsoft.com/office/officeart/2005/8/layout/hList7"/>
    <dgm:cxn modelId="{DF5D3849-D0C4-4554-B8CA-511EED4EF550}" srcId="{AC7242EF-A574-487E-8ED7-11B0299A8040}" destId="{076C733F-490A-41C5-9920-B7042A6020C3}" srcOrd="1" destOrd="0" parTransId="{AD30AD9A-BDAE-4094-A44C-412728D57609}" sibTransId="{919807AD-9EE5-4CCA-9C99-3C64BE2A2BC5}"/>
    <dgm:cxn modelId="{AA6B174D-4443-4291-B2DD-6A539432B1A8}" type="presOf" srcId="{076C733F-490A-41C5-9920-B7042A6020C3}" destId="{C9875E86-D4F1-4BF9-9F00-37B4CC7B115B}" srcOrd="0" destOrd="0" presId="urn:microsoft.com/office/officeart/2005/8/layout/hList7"/>
    <dgm:cxn modelId="{6B3B116F-EDED-4D8B-8E9D-DE71214F0C70}" type="presOf" srcId="{630EA4EB-8F46-46BC-AE92-4145F739E770}" destId="{32B917A3-59D1-4652-A3D9-C80928602A59}" srcOrd="0" destOrd="0" presId="urn:microsoft.com/office/officeart/2005/8/layout/hList7"/>
    <dgm:cxn modelId="{47233350-F10B-486F-BEB0-F6823417A44E}" type="presOf" srcId="{4E4EED8E-F29E-4917-BD81-079811CE8E92}" destId="{27B3EA97-080D-4EF6-B14D-4D2C42659E25}" srcOrd="1" destOrd="0" presId="urn:microsoft.com/office/officeart/2005/8/layout/hList7"/>
    <dgm:cxn modelId="{93E35156-CF46-4571-A413-533A19FA1926}" type="presOf" srcId="{041A700B-81A3-441A-830A-1ED67E57959E}" destId="{EC44DE54-AF47-4383-8850-3B5B08D7EDC1}" srcOrd="0" destOrd="2" presId="urn:microsoft.com/office/officeart/2005/8/layout/hList7"/>
    <dgm:cxn modelId="{D4A4B956-1F92-49B5-9D44-7C6E6B5E2D0F}" type="presOf" srcId="{919807AD-9EE5-4CCA-9C99-3C64BE2A2BC5}" destId="{942E54EB-673F-4FC8-9451-FFB4D538E96E}" srcOrd="0" destOrd="0" presId="urn:microsoft.com/office/officeart/2005/8/layout/hList7"/>
    <dgm:cxn modelId="{D54A1D7B-F47E-49B5-8D8F-AC6C338AF429}" type="presOf" srcId="{00472759-15C5-43A7-A0BF-BD0534E38C7C}" destId="{6F5DE54F-A946-4380-AFD4-B461AB51E854}" srcOrd="1" destOrd="1" presId="urn:microsoft.com/office/officeart/2005/8/layout/hList7"/>
    <dgm:cxn modelId="{F1269E7B-7E93-46F2-8821-10D2FEC88488}" srcId="{076C733F-490A-41C5-9920-B7042A6020C3}" destId="{A5697AC5-A4FA-4BA4-A2A9-438773BCC19E}" srcOrd="1" destOrd="0" parTransId="{8E2BA3C9-4FE7-4C10-A52F-3A900A0B3E1C}" sibTransId="{A1562355-023C-47E3-A644-77B5A900E89A}"/>
    <dgm:cxn modelId="{A395767E-3690-4311-81C8-896AE4ACA37C}" type="presOf" srcId="{00472759-15C5-43A7-A0BF-BD0534E38C7C}" destId="{EC44DE54-AF47-4383-8850-3B5B08D7EDC1}" srcOrd="0" destOrd="1" presId="urn:microsoft.com/office/officeart/2005/8/layout/hList7"/>
    <dgm:cxn modelId="{2E21F182-6D92-45E7-B8F3-3C1001EF77E5}" type="presOf" srcId="{A5697AC5-A4FA-4BA4-A2A9-438773BCC19E}" destId="{C38EA5BB-9DD8-4CE1-B312-41646D08F3D9}" srcOrd="1" destOrd="2" presId="urn:microsoft.com/office/officeart/2005/8/layout/hList7"/>
    <dgm:cxn modelId="{0AE32498-D0B6-4ACE-8013-EE63408F9F3C}" type="presOf" srcId="{EFA19161-6C28-4A94-8A5C-4F0CCDE96E13}" destId="{6F5DE54F-A946-4380-AFD4-B461AB51E854}" srcOrd="1" destOrd="0" presId="urn:microsoft.com/office/officeart/2005/8/layout/hList7"/>
    <dgm:cxn modelId="{743C99A2-971A-4D7E-B3A3-3C6C00855D8B}" type="presOf" srcId="{F03C182D-4B82-417B-8D31-316B499FA172}" destId="{6F5DE54F-A946-4380-AFD4-B461AB51E854}" srcOrd="1" destOrd="4" presId="urn:microsoft.com/office/officeart/2005/8/layout/hList7"/>
    <dgm:cxn modelId="{C81B16AF-6E02-4D3E-A452-AF7C73506303}" type="presOf" srcId="{076C733F-490A-41C5-9920-B7042A6020C3}" destId="{C38EA5BB-9DD8-4CE1-B312-41646D08F3D9}" srcOrd="1" destOrd="0" presId="urn:microsoft.com/office/officeart/2005/8/layout/hList7"/>
    <dgm:cxn modelId="{65084ABA-58AF-417C-81D0-E224F893171E}" srcId="{AC7242EF-A574-487E-8ED7-11B0299A8040}" destId="{4E4EED8E-F29E-4917-BD81-079811CE8E92}" srcOrd="0" destOrd="0" parTransId="{2EA384B8-890D-4828-A542-CF2949F92F8B}" sibTransId="{630EA4EB-8F46-46BC-AE92-4145F739E770}"/>
    <dgm:cxn modelId="{3EE64AC2-7EDC-42DB-9A88-05C20C78E358}" srcId="{EFA19161-6C28-4A94-8A5C-4F0CCDE96E13}" destId="{F03C182D-4B82-417B-8D31-316B499FA172}" srcOrd="3" destOrd="0" parTransId="{746FC241-3F06-4B8B-8A74-4EFCDDE91688}" sibTransId="{73A48EA7-AD2D-4257-8769-9BAD04C2AD99}"/>
    <dgm:cxn modelId="{A01BB9CE-65EB-49A9-BFBE-712B7376C1EA}" type="presOf" srcId="{EFA19161-6C28-4A94-8A5C-4F0CCDE96E13}" destId="{EC44DE54-AF47-4383-8850-3B5B08D7EDC1}" srcOrd="0" destOrd="0" presId="urn:microsoft.com/office/officeart/2005/8/layout/hList7"/>
    <dgm:cxn modelId="{612808D0-96D1-4E4E-A568-F5F7603AC4DD}" srcId="{076C733F-490A-41C5-9920-B7042A6020C3}" destId="{6097D12C-2FC5-4945-889C-B8E567095E5F}" srcOrd="0" destOrd="0" parTransId="{31880191-BEA8-4D1D-A10A-592881FB0881}" sibTransId="{DEEC3C74-4A99-45F5-8FBB-67FC859DC213}"/>
    <dgm:cxn modelId="{00EDD4E2-5E73-4FEB-A067-7C97F9AF49C0}" type="presOf" srcId="{344268BA-BF85-4CEE-8777-23BC18A6D1AB}" destId="{EC44DE54-AF47-4383-8850-3B5B08D7EDC1}" srcOrd="0" destOrd="3" presId="urn:microsoft.com/office/officeart/2005/8/layout/hList7"/>
    <dgm:cxn modelId="{6CAA85F7-60F2-4E46-8333-DACD516731D8}" srcId="{EFA19161-6C28-4A94-8A5C-4F0CCDE96E13}" destId="{344268BA-BF85-4CEE-8777-23BC18A6D1AB}" srcOrd="2" destOrd="0" parTransId="{8E503EF8-3429-428B-AC91-D442CBF137A7}" sibTransId="{6094BC12-117A-40DE-B197-B4C5AABD0C81}"/>
    <dgm:cxn modelId="{59B608FA-D3D1-403C-8BB4-A30999525C6B}" type="presOf" srcId="{A5697AC5-A4FA-4BA4-A2A9-438773BCC19E}" destId="{C9875E86-D4F1-4BF9-9F00-37B4CC7B115B}" srcOrd="0" destOrd="2" presId="urn:microsoft.com/office/officeart/2005/8/layout/hList7"/>
    <dgm:cxn modelId="{6DC791FB-2C13-49FF-B5FE-4261072AC889}" srcId="{EFA19161-6C28-4A94-8A5C-4F0CCDE96E13}" destId="{00472759-15C5-43A7-A0BF-BD0534E38C7C}" srcOrd="0" destOrd="0" parTransId="{9CA9994A-C287-4A76-89ED-4D85EBCE7FFB}" sibTransId="{306DB689-2AA0-431B-BD61-F2478FEE38EC}"/>
    <dgm:cxn modelId="{00C0134B-9A3C-4049-B238-63345D93715D}" type="presParOf" srcId="{E78858B2-2200-4617-AF87-A2A15CD9FC64}" destId="{9B14E547-2BF0-4E36-B926-B2AA5C948A59}" srcOrd="0" destOrd="0" presId="urn:microsoft.com/office/officeart/2005/8/layout/hList7"/>
    <dgm:cxn modelId="{A1679B25-18DC-448C-96B8-F8A5FE67E006}" type="presParOf" srcId="{E78858B2-2200-4617-AF87-A2A15CD9FC64}" destId="{9E00C063-6732-47B2-A25F-439E201B0842}" srcOrd="1" destOrd="0" presId="urn:microsoft.com/office/officeart/2005/8/layout/hList7"/>
    <dgm:cxn modelId="{1864C41E-15BF-4444-B670-7B975DD27984}" type="presParOf" srcId="{9E00C063-6732-47B2-A25F-439E201B0842}" destId="{913462C1-BA87-42F9-A0AA-0F90BB492F79}" srcOrd="0" destOrd="0" presId="urn:microsoft.com/office/officeart/2005/8/layout/hList7"/>
    <dgm:cxn modelId="{F2D599F9-94F3-474A-9468-5164A5EEC305}" type="presParOf" srcId="{913462C1-BA87-42F9-A0AA-0F90BB492F79}" destId="{87F21E0C-2C5F-4362-B35B-151BBC36306F}" srcOrd="0" destOrd="0" presId="urn:microsoft.com/office/officeart/2005/8/layout/hList7"/>
    <dgm:cxn modelId="{CB96DC11-8FAB-49C2-92B3-7B5DEADDEC2A}" type="presParOf" srcId="{913462C1-BA87-42F9-A0AA-0F90BB492F79}" destId="{27B3EA97-080D-4EF6-B14D-4D2C42659E25}" srcOrd="1" destOrd="0" presId="urn:microsoft.com/office/officeart/2005/8/layout/hList7"/>
    <dgm:cxn modelId="{02D40D4A-8482-4946-89EA-52E6C9A96B30}" type="presParOf" srcId="{913462C1-BA87-42F9-A0AA-0F90BB492F79}" destId="{EB885C5E-10BB-4495-B00B-A3A354170DF2}" srcOrd="2" destOrd="0" presId="urn:microsoft.com/office/officeart/2005/8/layout/hList7"/>
    <dgm:cxn modelId="{DE9F83A7-C00F-455F-B1EE-3DA2724746BC}" type="presParOf" srcId="{913462C1-BA87-42F9-A0AA-0F90BB492F79}" destId="{9A729988-EE58-40F9-BC47-D379E138F17A}" srcOrd="3" destOrd="0" presId="urn:microsoft.com/office/officeart/2005/8/layout/hList7"/>
    <dgm:cxn modelId="{5D32C8E3-D0A9-49EF-993B-92017C50BEA6}" type="presParOf" srcId="{9E00C063-6732-47B2-A25F-439E201B0842}" destId="{32B917A3-59D1-4652-A3D9-C80928602A59}" srcOrd="1" destOrd="0" presId="urn:microsoft.com/office/officeart/2005/8/layout/hList7"/>
    <dgm:cxn modelId="{0C50C58D-34BD-42F0-B67B-8471906BE9FF}" type="presParOf" srcId="{9E00C063-6732-47B2-A25F-439E201B0842}" destId="{FED15A9B-7847-41D2-8B76-AE151B1ADE6E}" srcOrd="2" destOrd="0" presId="urn:microsoft.com/office/officeart/2005/8/layout/hList7"/>
    <dgm:cxn modelId="{FB8B426A-7A8A-4DE7-8B13-0E784371A579}" type="presParOf" srcId="{FED15A9B-7847-41D2-8B76-AE151B1ADE6E}" destId="{C9875E86-D4F1-4BF9-9F00-37B4CC7B115B}" srcOrd="0" destOrd="0" presId="urn:microsoft.com/office/officeart/2005/8/layout/hList7"/>
    <dgm:cxn modelId="{B20AED8A-9430-4EF1-84E8-E7D247D4FE50}" type="presParOf" srcId="{FED15A9B-7847-41D2-8B76-AE151B1ADE6E}" destId="{C38EA5BB-9DD8-4CE1-B312-41646D08F3D9}" srcOrd="1" destOrd="0" presId="urn:microsoft.com/office/officeart/2005/8/layout/hList7"/>
    <dgm:cxn modelId="{A588B663-DBC8-4E87-9A80-509074DAFDA1}" type="presParOf" srcId="{FED15A9B-7847-41D2-8B76-AE151B1ADE6E}" destId="{F5E449AE-D3E3-4D05-8A60-982E9D7FB043}" srcOrd="2" destOrd="0" presId="urn:microsoft.com/office/officeart/2005/8/layout/hList7"/>
    <dgm:cxn modelId="{B67774C7-D7BC-4B8D-9139-9014A21B5349}" type="presParOf" srcId="{FED15A9B-7847-41D2-8B76-AE151B1ADE6E}" destId="{A1A007FD-35E8-49A0-8FA0-FD15D333F029}" srcOrd="3" destOrd="0" presId="urn:microsoft.com/office/officeart/2005/8/layout/hList7"/>
    <dgm:cxn modelId="{37ABAB09-DE1F-4620-A862-8B74A0084852}" type="presParOf" srcId="{9E00C063-6732-47B2-A25F-439E201B0842}" destId="{942E54EB-673F-4FC8-9451-FFB4D538E96E}" srcOrd="3" destOrd="0" presId="urn:microsoft.com/office/officeart/2005/8/layout/hList7"/>
    <dgm:cxn modelId="{FAC5E763-2B45-4A31-A33B-38F425E158DC}" type="presParOf" srcId="{9E00C063-6732-47B2-A25F-439E201B0842}" destId="{0DBE9A40-2BA1-46BE-AE71-68E9E9314759}" srcOrd="4" destOrd="0" presId="urn:microsoft.com/office/officeart/2005/8/layout/hList7"/>
    <dgm:cxn modelId="{C11A1FF8-DFC6-4524-96BE-CB25EFF7CBAF}" type="presParOf" srcId="{0DBE9A40-2BA1-46BE-AE71-68E9E9314759}" destId="{EC44DE54-AF47-4383-8850-3B5B08D7EDC1}" srcOrd="0" destOrd="0" presId="urn:microsoft.com/office/officeart/2005/8/layout/hList7"/>
    <dgm:cxn modelId="{59B8E041-A379-48F2-BAE5-77058F7271AF}" type="presParOf" srcId="{0DBE9A40-2BA1-46BE-AE71-68E9E9314759}" destId="{6F5DE54F-A946-4380-AFD4-B461AB51E854}" srcOrd="1" destOrd="0" presId="urn:microsoft.com/office/officeart/2005/8/layout/hList7"/>
    <dgm:cxn modelId="{BA48C978-2B46-4C90-91C7-72F8C107A207}" type="presParOf" srcId="{0DBE9A40-2BA1-46BE-AE71-68E9E9314759}" destId="{072770D2-A56B-4E3D-AF0F-24928B277842}" srcOrd="2" destOrd="0" presId="urn:microsoft.com/office/officeart/2005/8/layout/hList7"/>
    <dgm:cxn modelId="{5374F2CE-D118-4792-84B1-C5A9BB679924}" type="presParOf" srcId="{0DBE9A40-2BA1-46BE-AE71-68E9E9314759}" destId="{6C13141E-FC23-4E21-8521-136C09120010}"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7CA45EC9-B745-48B8-B2EE-6F6C9437DBF3}">
      <dgm:prSet/>
      <dgm:spPr>
        <a:solidFill>
          <a:srgbClr val="FF0000"/>
        </a:solidFill>
      </dgm:spPr>
      <dgm:t>
        <a:bodyPr/>
        <a:lstStyle/>
        <a:p>
          <a:r>
            <a:rPr lang="es-ES" dirty="0">
              <a:solidFill>
                <a:schemeClr val="bg1"/>
              </a:solidFill>
            </a:rPr>
            <a:t>No hay una transformación sustancial</a:t>
          </a:r>
          <a:endParaRPr lang="pt-PT"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0BB3EB7E-23F1-4D60-89DA-F9D87EA03A3B}">
      <dgm:prSet custT="1"/>
      <dgm:spPr/>
      <dgm:t>
        <a:bodyPr/>
        <a:lstStyle/>
        <a:p>
          <a:pPr algn="ctr"/>
          <a:r>
            <a:rPr lang="es-ES" sz="1600" dirty="0">
              <a:latin typeface="Trebuchet MS" panose="020B0603020202020204" pitchFamily="34" charset="0"/>
            </a:rPr>
            <a:t>Importación en Argentina de ventiladores fabricados y exportados de Malasia, declarados como originarios de Malasia, pero producidos con insumos de origen de la República Popular China</a:t>
          </a:r>
          <a:endParaRPr lang="pt-PT" sz="1600" dirty="0"/>
        </a:p>
      </dgm:t>
    </dgm:pt>
    <dgm:pt modelId="{DA94CCCF-86C3-4A2E-A434-DD5A4C52A00D}" type="sibTrans" cxnId="{5D6351ED-2B26-4F33-ADC8-5F6396A4EAA3}">
      <dgm:prSet/>
      <dgm:spPr/>
      <dgm:t>
        <a:bodyPr/>
        <a:lstStyle/>
        <a:p>
          <a:endParaRPr lang="en-GB"/>
        </a:p>
      </dgm:t>
    </dgm:pt>
    <dgm:pt modelId="{A5241509-DBFD-475B-A4B1-3BBEF81F5F89}" type="parTrans" cxnId="{5D6351ED-2B26-4F33-ADC8-5F6396A4EAA3}">
      <dgm:prSet/>
      <dgm:spPr/>
      <dgm:t>
        <a:bodyPr/>
        <a:lstStyle/>
        <a:p>
          <a:endParaRPr lang="en-GB"/>
        </a:p>
      </dgm:t>
    </dgm:pt>
    <dgm:pt modelId="{9A42C266-E580-4FDA-B474-26D23E632AE2}">
      <dgm:prSet custT="1"/>
      <dgm:spPr/>
      <dgm:t>
        <a:bodyPr/>
        <a:lstStyle/>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Desembalaje de los componentes recibidos de la República Popular da China</a:t>
          </a:r>
        </a:p>
        <a:p>
          <a:pPr algn="ctr"/>
          <a:endParaRPr kumimoji="0" lang="es-ES" sz="1600" b="0" i="0" u="none" strike="noStrike" cap="none" spc="0" normalizeH="0" baseline="0" noProof="0" dirty="0">
            <a:ln>
              <a:noFill/>
            </a:ln>
            <a:solidFill>
              <a:schemeClr val="bg1"/>
            </a:solidFill>
            <a:effectLst/>
            <a:uLnTx/>
            <a:uFillTx/>
            <a:latin typeface="Trebuchet MS" panose="020B0603020202020204" pitchFamily="34" charset="0"/>
          </a:endParaRPr>
        </a:p>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El equipamiento para la elaboración consiste básicamente en destornilladores, destornilladores eléctricos, alicates e instrumentos para efectuar el testeo eléctrico de los mismos</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F5D0A0DD-719A-4F15-8F31-9525BBEFF826}" type="parTrans" cxnId="{081A4259-59C3-4BC3-BAA2-424B10CC3B1D}">
      <dgm:prSet/>
      <dgm:spPr/>
      <dgm:t>
        <a:bodyPr/>
        <a:lstStyle/>
        <a:p>
          <a:endParaRPr lang="en-GB"/>
        </a:p>
      </dgm:t>
    </dgm:pt>
    <dgm:pt modelId="{F5F75051-8C19-4889-8F99-0AFCFC7EAC68}" type="sibTrans" cxnId="{081A4259-59C3-4BC3-BAA2-424B10CC3B1D}">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8AF89F9C-E2BC-4A89-A8EC-0E07D45EA2D9}" type="pres">
      <dgm:prSet presAssocID="{9A42C266-E580-4FDA-B474-26D23E632AE2}" presName="node" presStyleLbl="node1" presStyleIdx="1" presStyleCnt="3">
        <dgm:presLayoutVars>
          <dgm:bulletEnabled val="1"/>
        </dgm:presLayoutVars>
      </dgm:prSet>
      <dgm:spPr/>
    </dgm:pt>
    <dgm:pt modelId="{D2BDF7FE-40D7-42B4-BED0-2E6023EA3180}" type="pres">
      <dgm:prSet presAssocID="{F5F75051-8C19-4889-8F99-0AFCFC7EAC68}" presName="sibTrans" presStyleLbl="sibTrans2D1" presStyleIdx="1" presStyleCnt="2"/>
      <dgm:spPr/>
    </dgm:pt>
    <dgm:pt modelId="{376F9A69-EECB-4C1F-A653-F9CAB8C8EE97}" type="pres">
      <dgm:prSet presAssocID="{F5F75051-8C19-4889-8F99-0AFCFC7EAC68}" presName="connectorText" presStyleLbl="sibTrans2D1" presStyleIdx="1" presStyleCnt="2"/>
      <dgm:spPr/>
    </dgm:pt>
    <dgm:pt modelId="{E28A75AA-ABF0-4EE5-BC40-DC39C1C964F5}" type="pres">
      <dgm:prSet presAssocID="{7CA45EC9-B745-48B8-B2EE-6F6C9437DBF3}" presName="node" presStyleLbl="node1" presStyleIdx="2" presStyleCnt="3">
        <dgm:presLayoutVars>
          <dgm:bulletEnabled val="1"/>
        </dgm:presLayoutVars>
      </dgm:prSet>
      <dgm:spPr/>
    </dgm:pt>
  </dgm:ptLst>
  <dgm:cxnLst>
    <dgm:cxn modelId="{B144A008-EC87-45C3-A039-76C91DA4C017}" type="presOf" srcId="{F5F75051-8C19-4889-8F99-0AFCFC7EAC68}" destId="{D2BDF7FE-40D7-42B4-BED0-2E6023EA3180}" srcOrd="0"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A0178973-ACFF-44B3-A70B-355047841209}" type="presOf" srcId="{F5F75051-8C19-4889-8F99-0AFCFC7EAC68}" destId="{376F9A69-EECB-4C1F-A653-F9CAB8C8EE97}"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655B9378-8E63-4C37-90E3-987816967717}" type="presOf" srcId="{9A42C266-E580-4FDA-B474-26D23E632AE2}" destId="{8AF89F9C-E2BC-4A89-A8EC-0E07D45EA2D9}" srcOrd="0" destOrd="0" presId="urn:microsoft.com/office/officeart/2005/8/layout/process1"/>
    <dgm:cxn modelId="{081A4259-59C3-4BC3-BAA2-424B10CC3B1D}" srcId="{FD60882E-C34C-4881-811D-1E759710FB36}" destId="{9A42C266-E580-4FDA-B474-26D23E632AE2}" srcOrd="1" destOrd="0" parTransId="{F5D0A0DD-719A-4F15-8F31-9525BBEFF826}" sibTransId="{F5F75051-8C19-4889-8F99-0AFCFC7EAC68}"/>
    <dgm:cxn modelId="{498C6FB2-4164-4F5C-A733-E52043299C75}" type="presOf" srcId="{DA94CCCF-86C3-4A2E-A434-DD5A4C52A00D}" destId="{EB9429B6-FEC1-4225-BC78-A424A04D330E}"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7B2291E1-2547-4516-965A-92F97938FD62}" type="presParOf" srcId="{72751050-399A-4C96-B100-5B338103B4A4}" destId="{8AF89F9C-E2BC-4A89-A8EC-0E07D45EA2D9}" srcOrd="2" destOrd="0" presId="urn:microsoft.com/office/officeart/2005/8/layout/process1"/>
    <dgm:cxn modelId="{206033F1-C230-4D77-812A-457E8F98D86E}" type="presParOf" srcId="{72751050-399A-4C96-B100-5B338103B4A4}" destId="{D2BDF7FE-40D7-42B4-BED0-2E6023EA3180}" srcOrd="3" destOrd="0" presId="urn:microsoft.com/office/officeart/2005/8/layout/process1"/>
    <dgm:cxn modelId="{22C50BB1-30C1-4EA6-9B6E-72161E72F038}" type="presParOf" srcId="{D2BDF7FE-40D7-42B4-BED0-2E6023EA3180}" destId="{376F9A69-EECB-4C1F-A653-F9CAB8C8EE97}"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7CA45EC9-B745-48B8-B2EE-6F6C9437DBF3}">
      <dgm:prSet/>
      <dgm:spPr>
        <a:solidFill>
          <a:srgbClr val="FF0000"/>
        </a:solidFill>
      </dgm:spPr>
      <dgm:t>
        <a:bodyPr/>
        <a:lstStyle/>
        <a:p>
          <a:r>
            <a:rPr lang="es-ES" dirty="0">
              <a:solidFill>
                <a:schemeClr val="bg1"/>
              </a:solidFill>
            </a:rPr>
            <a:t>No hay una transformación sustancial</a:t>
          </a:r>
          <a:endParaRPr lang="pt-PT"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9623794A-7C22-4890-9E72-CD81EAF026A3}">
      <dgm:prSet custT="1"/>
      <dgm:spPr/>
      <dgm:t>
        <a:bodyPr/>
        <a:lstStyle/>
        <a:p>
          <a:pPr algn="ctr"/>
          <a:r>
            <a:rPr lang="es-ES" sz="1600" dirty="0"/>
            <a:t>Importación en Estados Unidos de componentes originarios de China por la fabricación de linternas militares</a:t>
          </a:r>
          <a:endParaRPr lang="en-GB" sz="1600" dirty="0"/>
        </a:p>
      </dgm:t>
    </dgm:pt>
    <dgm:pt modelId="{FACEEA9C-08FE-446C-8154-7F0DD1A3CF34}" type="parTrans" cxnId="{91BB0E0D-F83E-42BC-B365-3BDC3F449BE7}">
      <dgm:prSet/>
      <dgm:spPr/>
      <dgm:t>
        <a:bodyPr/>
        <a:lstStyle/>
        <a:p>
          <a:endParaRPr lang="en-GB"/>
        </a:p>
      </dgm:t>
    </dgm:pt>
    <dgm:pt modelId="{1632CB6A-AA3F-4381-9612-16A6307A6A5A}" type="sibTrans" cxnId="{91BB0E0D-F83E-42BC-B365-3BDC3F449BE7}">
      <dgm:prSet/>
      <dgm:spPr/>
      <dgm:t>
        <a:bodyPr/>
        <a:lstStyle/>
        <a:p>
          <a:endParaRPr lang="en-GB"/>
        </a:p>
      </dgm:t>
    </dgm:pt>
    <dgm:pt modelId="{709A7BE3-0535-4435-A180-3CB76ADF174F}">
      <dgm:prSet custT="1"/>
      <dgm:spPr/>
      <dgm:t>
        <a:bodyPr/>
        <a:lstStyle/>
        <a:p>
          <a:pPr algn="ctr"/>
          <a:endParaRPr kumimoji="0" lang="es-ES" sz="1600" b="0" i="0" u="none" strike="noStrike" cap="none" spc="0" normalizeH="0" baseline="0" noProof="0" dirty="0">
            <a:ln>
              <a:noFill/>
            </a:ln>
            <a:solidFill>
              <a:schemeClr val="bg1"/>
            </a:solidFill>
            <a:effectLst/>
            <a:uLnTx/>
            <a:uFillTx/>
            <a:latin typeface="Trebuchet MS" panose="020B0603020202020204" pitchFamily="34" charset="0"/>
          </a:endParaRPr>
        </a:p>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Operaciones simples de montaje y programación</a:t>
          </a:r>
        </a:p>
        <a:p>
          <a:pPr algn="ctr"/>
          <a:endParaRPr kumimoji="0" lang="es-ES" sz="1600" b="0" i="0" u="none" strike="noStrike" cap="none" spc="0" normalizeH="0" baseline="0" noProof="0" dirty="0">
            <a:ln>
              <a:noFill/>
            </a:ln>
            <a:solidFill>
              <a:schemeClr val="bg1"/>
            </a:solidFill>
            <a:effectLst/>
            <a:uLnTx/>
            <a:uFillTx/>
            <a:latin typeface="Trebuchet MS" panose="020B0603020202020204" pitchFamily="34" charset="0"/>
          </a:endParaRPr>
        </a:p>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La naturaleza del proceso de ensamblaje posterior a la importación no es suficientemente complejo como para dar lugar a una transformación sustancial.</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FE239856-FB0C-463C-88F1-F274347568E1}" type="parTrans" cxnId="{DBC84807-6430-42F2-A0EE-D92892A61420}">
      <dgm:prSet/>
      <dgm:spPr/>
      <dgm:t>
        <a:bodyPr/>
        <a:lstStyle/>
        <a:p>
          <a:endParaRPr lang="en-GB"/>
        </a:p>
      </dgm:t>
    </dgm:pt>
    <dgm:pt modelId="{AC123D4A-272B-42BF-97CC-C5F3F4183730}" type="sibTrans" cxnId="{DBC84807-6430-42F2-A0EE-D92892A61420}">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B4EC4090-9589-41F7-8515-FBD0906EA97D}" type="pres">
      <dgm:prSet presAssocID="{9623794A-7C22-4890-9E72-CD81EAF026A3}" presName="node" presStyleLbl="node1" presStyleIdx="0" presStyleCnt="3">
        <dgm:presLayoutVars>
          <dgm:bulletEnabled val="1"/>
        </dgm:presLayoutVars>
      </dgm:prSet>
      <dgm:spPr/>
    </dgm:pt>
    <dgm:pt modelId="{571BEADD-3269-48DB-B3B0-EF58D5E28635}" type="pres">
      <dgm:prSet presAssocID="{1632CB6A-AA3F-4381-9612-16A6307A6A5A}" presName="sibTrans" presStyleLbl="sibTrans2D1" presStyleIdx="0" presStyleCnt="2"/>
      <dgm:spPr/>
    </dgm:pt>
    <dgm:pt modelId="{65168B39-879D-4166-AB94-EF5668C6360E}" type="pres">
      <dgm:prSet presAssocID="{1632CB6A-AA3F-4381-9612-16A6307A6A5A}" presName="connectorText" presStyleLbl="sibTrans2D1" presStyleIdx="0" presStyleCnt="2"/>
      <dgm:spPr/>
    </dgm:pt>
    <dgm:pt modelId="{BE926FEE-0AC2-4F61-9A47-E2EBF9FCC556}" type="pres">
      <dgm:prSet presAssocID="{709A7BE3-0535-4435-A180-3CB76ADF174F}" presName="node" presStyleLbl="node1" presStyleIdx="1" presStyleCnt="3">
        <dgm:presLayoutVars>
          <dgm:bulletEnabled val="1"/>
        </dgm:presLayoutVars>
      </dgm:prSet>
      <dgm:spPr/>
    </dgm:pt>
    <dgm:pt modelId="{CA54D855-34FA-40E0-B996-056A02DEDE43}" type="pres">
      <dgm:prSet presAssocID="{AC123D4A-272B-42BF-97CC-C5F3F4183730}" presName="sibTrans" presStyleLbl="sibTrans2D1" presStyleIdx="1" presStyleCnt="2"/>
      <dgm:spPr/>
    </dgm:pt>
    <dgm:pt modelId="{90EC817D-6C0A-466F-937C-4FA84F1391D1}" type="pres">
      <dgm:prSet presAssocID="{AC123D4A-272B-42BF-97CC-C5F3F4183730}" presName="connectorText" presStyleLbl="sibTrans2D1" presStyleIdx="1" presStyleCnt="2"/>
      <dgm:spPr/>
    </dgm:pt>
    <dgm:pt modelId="{E28A75AA-ABF0-4EE5-BC40-DC39C1C964F5}" type="pres">
      <dgm:prSet presAssocID="{7CA45EC9-B745-48B8-B2EE-6F6C9437DBF3}" presName="node" presStyleLbl="node1" presStyleIdx="2" presStyleCnt="3" custScaleX="103355">
        <dgm:presLayoutVars>
          <dgm:bulletEnabled val="1"/>
        </dgm:presLayoutVars>
      </dgm:prSet>
      <dgm:spPr/>
    </dgm:pt>
  </dgm:ptLst>
  <dgm:cxnLst>
    <dgm:cxn modelId="{DBC84807-6430-42F2-A0EE-D92892A61420}" srcId="{FD60882E-C34C-4881-811D-1E759710FB36}" destId="{709A7BE3-0535-4435-A180-3CB76ADF174F}" srcOrd="1" destOrd="0" parTransId="{FE239856-FB0C-463C-88F1-F274347568E1}" sibTransId="{AC123D4A-272B-42BF-97CC-C5F3F4183730}"/>
    <dgm:cxn modelId="{91BB0E0D-F83E-42BC-B365-3BDC3F449BE7}" srcId="{FD60882E-C34C-4881-811D-1E759710FB36}" destId="{9623794A-7C22-4890-9E72-CD81EAF026A3}" srcOrd="0" destOrd="0" parTransId="{FACEEA9C-08FE-446C-8154-7F0DD1A3CF34}" sibTransId="{1632CB6A-AA3F-4381-9612-16A6307A6A5A}"/>
    <dgm:cxn modelId="{5E40E832-FA7B-45D5-BAB2-859E58B7FECD}" type="presOf" srcId="{709A7BE3-0535-4435-A180-3CB76ADF174F}" destId="{BE926FEE-0AC2-4F61-9A47-E2EBF9FCC556}" srcOrd="0" destOrd="0" presId="urn:microsoft.com/office/officeart/2005/8/layout/process1"/>
    <dgm:cxn modelId="{26FC8933-489A-4E51-BF3F-FBC6EB2A61DA}" type="presOf" srcId="{1632CB6A-AA3F-4381-9612-16A6307A6A5A}" destId="{571BEADD-3269-48DB-B3B0-EF58D5E28635}" srcOrd="0"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4B34BA54-1731-48DE-B2E3-A0D79CFC8953}" type="presOf" srcId="{AC123D4A-272B-42BF-97CC-C5F3F4183730}" destId="{90EC817D-6C0A-466F-937C-4FA84F1391D1}"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02F359A1-27F1-4765-B631-4BE98E2201BD}" type="presOf" srcId="{9623794A-7C22-4890-9E72-CD81EAF026A3}" destId="{B4EC4090-9589-41F7-8515-FBD0906EA97D}" srcOrd="0" destOrd="0" presId="urn:microsoft.com/office/officeart/2005/8/layout/process1"/>
    <dgm:cxn modelId="{9E1490BB-77A9-4C61-AE47-31D756293F3B}" type="presOf" srcId="{AC123D4A-272B-42BF-97CC-C5F3F4183730}" destId="{CA54D855-34FA-40E0-B996-056A02DEDE43}"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93084F5-3164-457A-97A9-06D0CC3DE1C2}" type="presOf" srcId="{1632CB6A-AA3F-4381-9612-16A6307A6A5A}" destId="{65168B39-879D-4166-AB94-EF5668C6360E}" srcOrd="1" destOrd="0" presId="urn:microsoft.com/office/officeart/2005/8/layout/process1"/>
    <dgm:cxn modelId="{B422E327-7027-44F5-9377-AFF5341357AA}" type="presParOf" srcId="{72751050-399A-4C96-B100-5B338103B4A4}" destId="{B4EC4090-9589-41F7-8515-FBD0906EA97D}" srcOrd="0" destOrd="0" presId="urn:microsoft.com/office/officeart/2005/8/layout/process1"/>
    <dgm:cxn modelId="{9CAD3E72-5270-4E03-A00F-1C195850AE37}" type="presParOf" srcId="{72751050-399A-4C96-B100-5B338103B4A4}" destId="{571BEADD-3269-48DB-B3B0-EF58D5E28635}" srcOrd="1" destOrd="0" presId="urn:microsoft.com/office/officeart/2005/8/layout/process1"/>
    <dgm:cxn modelId="{DF23C596-4711-4F2E-9FD4-4D9998ED56FE}" type="presParOf" srcId="{571BEADD-3269-48DB-B3B0-EF58D5E28635}" destId="{65168B39-879D-4166-AB94-EF5668C6360E}" srcOrd="0" destOrd="0" presId="urn:microsoft.com/office/officeart/2005/8/layout/process1"/>
    <dgm:cxn modelId="{3959D92C-DD20-44CB-A419-E80D3A401A8A}" type="presParOf" srcId="{72751050-399A-4C96-B100-5B338103B4A4}" destId="{BE926FEE-0AC2-4F61-9A47-E2EBF9FCC556}" srcOrd="2" destOrd="0" presId="urn:microsoft.com/office/officeart/2005/8/layout/process1"/>
    <dgm:cxn modelId="{A6B4F499-5A6A-4434-A2D0-C0D20F804594}" type="presParOf" srcId="{72751050-399A-4C96-B100-5B338103B4A4}" destId="{CA54D855-34FA-40E0-B996-056A02DEDE43}" srcOrd="3" destOrd="0" presId="urn:microsoft.com/office/officeart/2005/8/layout/process1"/>
    <dgm:cxn modelId="{D439CB48-750E-410C-B2B1-6200F7A61C8D}" type="presParOf" srcId="{CA54D855-34FA-40E0-B996-056A02DEDE43}" destId="{90EC817D-6C0A-466F-937C-4FA84F1391D1}"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7CA45EC9-B745-48B8-B2EE-6F6C9437DBF3}">
      <dgm:prSet/>
      <dgm:spPr>
        <a:solidFill>
          <a:srgbClr val="00B050"/>
        </a:solidFill>
      </dgm:spPr>
      <dgm:t>
        <a:bodyPr/>
        <a:lstStyle/>
        <a:p>
          <a:r>
            <a:rPr lang="es-ES" dirty="0">
              <a:solidFill>
                <a:schemeClr val="bg1"/>
              </a:solidFill>
            </a:rPr>
            <a:t>Hay una transformación sustancial</a:t>
          </a:r>
          <a:endParaRPr lang="pt-PT"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9623794A-7C22-4890-9E72-CD81EAF026A3}">
      <dgm:prSet custT="1"/>
      <dgm:spPr/>
      <dgm:t>
        <a:bodyPr/>
        <a:lstStyle/>
        <a:p>
          <a:pPr algn="ctr"/>
          <a:r>
            <a:rPr lang="es-ES" sz="1600" dirty="0"/>
            <a:t>Importación en Estados Unidos de </a:t>
          </a:r>
          <a:r>
            <a:rPr lang="en-GB" sz="1600" dirty="0" err="1"/>
            <a:t>telefonos</a:t>
          </a:r>
          <a:r>
            <a:rPr lang="en-GB" sz="1600" dirty="0"/>
            <a:t> sin cable </a:t>
          </a:r>
          <a:r>
            <a:rPr lang="en-GB" sz="1600" dirty="0" err="1"/>
            <a:t>producidos</a:t>
          </a:r>
          <a:r>
            <a:rPr lang="en-GB" sz="1600" dirty="0"/>
            <a:t> </a:t>
          </a:r>
          <a:r>
            <a:rPr lang="en-GB" sz="1600" dirty="0" err="1"/>
            <a:t>en</a:t>
          </a:r>
          <a:r>
            <a:rPr lang="en-GB" sz="1600" dirty="0"/>
            <a:t> Filipinas</a:t>
          </a:r>
        </a:p>
      </dgm:t>
    </dgm:pt>
    <dgm:pt modelId="{FACEEA9C-08FE-446C-8154-7F0DD1A3CF34}" type="parTrans" cxnId="{91BB0E0D-F83E-42BC-B365-3BDC3F449BE7}">
      <dgm:prSet/>
      <dgm:spPr/>
      <dgm:t>
        <a:bodyPr/>
        <a:lstStyle/>
        <a:p>
          <a:endParaRPr lang="en-GB"/>
        </a:p>
      </dgm:t>
    </dgm:pt>
    <dgm:pt modelId="{1632CB6A-AA3F-4381-9612-16A6307A6A5A}" type="sibTrans" cxnId="{91BB0E0D-F83E-42BC-B365-3BDC3F449BE7}">
      <dgm:prSet/>
      <dgm:spPr/>
      <dgm:t>
        <a:bodyPr/>
        <a:lstStyle/>
        <a:p>
          <a:endParaRPr lang="en-GB"/>
        </a:p>
      </dgm:t>
    </dgm:pt>
    <dgm:pt modelId="{B63B67A9-9275-4415-9966-A276071677FC}">
      <dgm:prSet custT="1"/>
      <dgm:spPr/>
      <dgm:t>
        <a:bodyPr/>
        <a:lstStyle/>
        <a:p>
          <a:pPr algn="ctr">
            <a:lnSpc>
              <a:spcPct val="100000"/>
            </a:lnSpc>
          </a:pP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La reunión de un gran número de componentes en una placa de circuito impreso puede ser interpretado como evidencia de que la prueba de transformación sustancial estaba satisfecha </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DCA14BB4-3CE6-4964-9639-AE92B6B6CF06}" type="parTrans" cxnId="{9D49190B-3B7A-4701-8F01-D29331C3496A}">
      <dgm:prSet/>
      <dgm:spPr/>
      <dgm:t>
        <a:bodyPr/>
        <a:lstStyle/>
        <a:p>
          <a:endParaRPr lang="en-GB"/>
        </a:p>
      </dgm:t>
    </dgm:pt>
    <dgm:pt modelId="{17ED4F38-FA89-4D7D-B8EA-FEED8CBE4F2B}" type="sibTrans" cxnId="{9D49190B-3B7A-4701-8F01-D29331C3496A}">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B4EC4090-9589-41F7-8515-FBD0906EA97D}" type="pres">
      <dgm:prSet presAssocID="{9623794A-7C22-4890-9E72-CD81EAF026A3}" presName="node" presStyleLbl="node1" presStyleIdx="0" presStyleCnt="3">
        <dgm:presLayoutVars>
          <dgm:bulletEnabled val="1"/>
        </dgm:presLayoutVars>
      </dgm:prSet>
      <dgm:spPr/>
    </dgm:pt>
    <dgm:pt modelId="{571BEADD-3269-48DB-B3B0-EF58D5E28635}" type="pres">
      <dgm:prSet presAssocID="{1632CB6A-AA3F-4381-9612-16A6307A6A5A}" presName="sibTrans" presStyleLbl="sibTrans2D1" presStyleIdx="0" presStyleCnt="2"/>
      <dgm:spPr/>
    </dgm:pt>
    <dgm:pt modelId="{65168B39-879D-4166-AB94-EF5668C6360E}" type="pres">
      <dgm:prSet presAssocID="{1632CB6A-AA3F-4381-9612-16A6307A6A5A}" presName="connectorText" presStyleLbl="sibTrans2D1" presStyleIdx="0" presStyleCnt="2"/>
      <dgm:spPr/>
    </dgm:pt>
    <dgm:pt modelId="{1B5CBE20-06A3-440F-984E-066FD250B3D8}" type="pres">
      <dgm:prSet presAssocID="{B63B67A9-9275-4415-9966-A276071677FC}" presName="node" presStyleLbl="node1" presStyleIdx="1" presStyleCnt="3">
        <dgm:presLayoutVars>
          <dgm:bulletEnabled val="1"/>
        </dgm:presLayoutVars>
      </dgm:prSet>
      <dgm:spPr/>
    </dgm:pt>
    <dgm:pt modelId="{E8CA8FBA-690E-488B-8EAA-0F275C305113}" type="pres">
      <dgm:prSet presAssocID="{17ED4F38-FA89-4D7D-B8EA-FEED8CBE4F2B}" presName="sibTrans" presStyleLbl="sibTrans2D1" presStyleIdx="1" presStyleCnt="2"/>
      <dgm:spPr/>
    </dgm:pt>
    <dgm:pt modelId="{74F5DFB0-99E1-4683-9588-BBC5D417F207}" type="pres">
      <dgm:prSet presAssocID="{17ED4F38-FA89-4D7D-B8EA-FEED8CBE4F2B}" presName="connectorText" presStyleLbl="sibTrans2D1" presStyleIdx="1" presStyleCnt="2"/>
      <dgm:spPr/>
    </dgm:pt>
    <dgm:pt modelId="{E28A75AA-ABF0-4EE5-BC40-DC39C1C964F5}" type="pres">
      <dgm:prSet presAssocID="{7CA45EC9-B745-48B8-B2EE-6F6C9437DBF3}" presName="node" presStyleLbl="node1" presStyleIdx="2" presStyleCnt="3" custScaleX="103355">
        <dgm:presLayoutVars>
          <dgm:bulletEnabled val="1"/>
        </dgm:presLayoutVars>
      </dgm:prSet>
      <dgm:spPr/>
    </dgm:pt>
  </dgm:ptLst>
  <dgm:cxnLst>
    <dgm:cxn modelId="{9D49190B-3B7A-4701-8F01-D29331C3496A}" srcId="{FD60882E-C34C-4881-811D-1E759710FB36}" destId="{B63B67A9-9275-4415-9966-A276071677FC}" srcOrd="1" destOrd="0" parTransId="{DCA14BB4-3CE6-4964-9639-AE92B6B6CF06}" sibTransId="{17ED4F38-FA89-4D7D-B8EA-FEED8CBE4F2B}"/>
    <dgm:cxn modelId="{91BB0E0D-F83E-42BC-B365-3BDC3F449BE7}" srcId="{FD60882E-C34C-4881-811D-1E759710FB36}" destId="{9623794A-7C22-4890-9E72-CD81EAF026A3}" srcOrd="0" destOrd="0" parTransId="{FACEEA9C-08FE-446C-8154-7F0DD1A3CF34}" sibTransId="{1632CB6A-AA3F-4381-9612-16A6307A6A5A}"/>
    <dgm:cxn modelId="{212C0D28-5268-4525-A734-DBFFCAEE7132}" type="presOf" srcId="{17ED4F38-FA89-4D7D-B8EA-FEED8CBE4F2B}" destId="{74F5DFB0-99E1-4683-9588-BBC5D417F207}" srcOrd="1" destOrd="0" presId="urn:microsoft.com/office/officeart/2005/8/layout/process1"/>
    <dgm:cxn modelId="{26FC8933-489A-4E51-BF3F-FBC6EB2A61DA}" type="presOf" srcId="{1632CB6A-AA3F-4381-9612-16A6307A6A5A}" destId="{571BEADD-3269-48DB-B3B0-EF58D5E28635}" srcOrd="0"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2FFE2569-F40D-489F-A7F7-BC6CCA4623DF}" type="presOf" srcId="{B63B67A9-9275-4415-9966-A276071677FC}" destId="{1B5CBE20-06A3-440F-984E-066FD250B3D8}" srcOrd="0"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FD2C4588-C7C7-4A8E-AF58-1AFBA189DF3A}" type="presOf" srcId="{17ED4F38-FA89-4D7D-B8EA-FEED8CBE4F2B}" destId="{E8CA8FBA-690E-488B-8EAA-0F275C305113}" srcOrd="0" destOrd="0" presId="urn:microsoft.com/office/officeart/2005/8/layout/process1"/>
    <dgm:cxn modelId="{02F359A1-27F1-4765-B631-4BE98E2201BD}" type="presOf" srcId="{9623794A-7C22-4890-9E72-CD81EAF026A3}" destId="{B4EC4090-9589-41F7-8515-FBD0906EA97D}"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93084F5-3164-457A-97A9-06D0CC3DE1C2}" type="presOf" srcId="{1632CB6A-AA3F-4381-9612-16A6307A6A5A}" destId="{65168B39-879D-4166-AB94-EF5668C6360E}" srcOrd="1" destOrd="0" presId="urn:microsoft.com/office/officeart/2005/8/layout/process1"/>
    <dgm:cxn modelId="{B422E327-7027-44F5-9377-AFF5341357AA}" type="presParOf" srcId="{72751050-399A-4C96-B100-5B338103B4A4}" destId="{B4EC4090-9589-41F7-8515-FBD0906EA97D}" srcOrd="0" destOrd="0" presId="urn:microsoft.com/office/officeart/2005/8/layout/process1"/>
    <dgm:cxn modelId="{9CAD3E72-5270-4E03-A00F-1C195850AE37}" type="presParOf" srcId="{72751050-399A-4C96-B100-5B338103B4A4}" destId="{571BEADD-3269-48DB-B3B0-EF58D5E28635}" srcOrd="1" destOrd="0" presId="urn:microsoft.com/office/officeart/2005/8/layout/process1"/>
    <dgm:cxn modelId="{DF23C596-4711-4F2E-9FD4-4D9998ED56FE}" type="presParOf" srcId="{571BEADD-3269-48DB-B3B0-EF58D5E28635}" destId="{65168B39-879D-4166-AB94-EF5668C6360E}" srcOrd="0" destOrd="0" presId="urn:microsoft.com/office/officeart/2005/8/layout/process1"/>
    <dgm:cxn modelId="{AD0C9F4E-D358-4FF0-B2CB-49C3E3B1493C}" type="presParOf" srcId="{72751050-399A-4C96-B100-5B338103B4A4}" destId="{1B5CBE20-06A3-440F-984E-066FD250B3D8}" srcOrd="2" destOrd="0" presId="urn:microsoft.com/office/officeart/2005/8/layout/process1"/>
    <dgm:cxn modelId="{361DA767-9899-4524-8796-296267AD0F26}" type="presParOf" srcId="{72751050-399A-4C96-B100-5B338103B4A4}" destId="{E8CA8FBA-690E-488B-8EAA-0F275C305113}" srcOrd="3" destOrd="0" presId="urn:microsoft.com/office/officeart/2005/8/layout/process1"/>
    <dgm:cxn modelId="{D6F315B1-4E90-4C38-AE87-E73526ABFF2F}" type="presParOf" srcId="{E8CA8FBA-690E-488B-8EAA-0F275C305113}" destId="{74F5DFB0-99E1-4683-9588-BBC5D417F207}"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0BB3EB7E-23F1-4D60-89DA-F9D87EA03A3B}">
      <dgm:prSet custT="1"/>
      <dgm:spPr/>
      <dgm:t>
        <a:bodyPr/>
        <a:lstStyle/>
        <a:p>
          <a:pPr algn="ctr"/>
          <a:r>
            <a:rPr lang="en-GB" sz="1600" dirty="0" err="1"/>
            <a:t>Importación</a:t>
          </a:r>
          <a:r>
            <a:rPr lang="en-GB" sz="1600" dirty="0"/>
            <a:t> </a:t>
          </a:r>
          <a:r>
            <a:rPr lang="en-GB" sz="1600" dirty="0" err="1"/>
            <a:t>en</a:t>
          </a:r>
          <a:r>
            <a:rPr lang="en-GB" sz="1600" dirty="0"/>
            <a:t> </a:t>
          </a:r>
          <a:r>
            <a:rPr lang="en-GB" sz="1600" dirty="0" err="1"/>
            <a:t>Alemania</a:t>
          </a:r>
          <a:r>
            <a:rPr lang="en-GB" sz="1600" dirty="0"/>
            <a:t> de </a:t>
          </a:r>
          <a:r>
            <a:rPr lang="en-GB" sz="1600" dirty="0" err="1"/>
            <a:t>maquinas</a:t>
          </a:r>
          <a:r>
            <a:rPr lang="en-GB" sz="1600" dirty="0"/>
            <a:t> de </a:t>
          </a:r>
          <a:r>
            <a:rPr lang="en-GB" sz="1600" dirty="0" err="1"/>
            <a:t>escribir</a:t>
          </a:r>
          <a:r>
            <a:rPr lang="en-GB" sz="1600" dirty="0"/>
            <a:t> </a:t>
          </a:r>
          <a:r>
            <a:rPr lang="en-GB" sz="1600" dirty="0" err="1"/>
            <a:t>electricas</a:t>
          </a:r>
          <a:r>
            <a:rPr lang="en-GB" sz="1600" dirty="0"/>
            <a:t> con </a:t>
          </a:r>
          <a:r>
            <a:rPr lang="en-GB" sz="1600" dirty="0" err="1"/>
            <a:t>origem</a:t>
          </a:r>
          <a:r>
            <a:rPr lang="en-GB" sz="1600" dirty="0"/>
            <a:t> Taiwan </a:t>
          </a:r>
          <a:r>
            <a:rPr lang="en-GB" sz="1600" dirty="0" err="1"/>
            <a:t>producidas</a:t>
          </a:r>
          <a:r>
            <a:rPr lang="en-GB" sz="1600" dirty="0"/>
            <a:t> con </a:t>
          </a:r>
          <a:r>
            <a:rPr lang="en-GB" sz="1600" dirty="0" err="1"/>
            <a:t>componentes</a:t>
          </a:r>
          <a:r>
            <a:rPr lang="en-GB" sz="1600" dirty="0"/>
            <a:t> de </a:t>
          </a:r>
          <a:r>
            <a:rPr lang="en-GB" sz="1600" dirty="0" err="1"/>
            <a:t>Jápon</a:t>
          </a:r>
          <a:endParaRPr lang="pt-PT" sz="1600" dirty="0"/>
        </a:p>
      </dgm:t>
    </dgm:pt>
    <dgm:pt modelId="{DA94CCCF-86C3-4A2E-A434-DD5A4C52A00D}" type="sibTrans" cxnId="{5D6351ED-2B26-4F33-ADC8-5F6396A4EAA3}">
      <dgm:prSet/>
      <dgm:spPr/>
      <dgm:t>
        <a:bodyPr/>
        <a:lstStyle/>
        <a:p>
          <a:endParaRPr lang="en-GB"/>
        </a:p>
      </dgm:t>
    </dgm:pt>
    <dgm:pt modelId="{A5241509-DBFD-475B-A4B1-3BBEF81F5F89}" type="parTrans" cxnId="{5D6351ED-2B26-4F33-ADC8-5F6396A4EAA3}">
      <dgm:prSet/>
      <dgm:spPr/>
      <dgm:t>
        <a:bodyPr/>
        <a:lstStyle/>
        <a:p>
          <a:endParaRPr lang="en-GB"/>
        </a:p>
      </dgm:t>
    </dgm:pt>
    <dgm:pt modelId="{B337E252-161B-48B0-B693-E155453A30A3}">
      <dgm:prSet custT="1"/>
      <dgm:spPr/>
      <dgm:t>
        <a:bodyPr/>
        <a:lstStyle/>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Coincidencia temporal entre la entrada en vigor de la normativa pertinente y la transferencia del montaje</a:t>
          </a:r>
        </a:p>
        <a:p>
          <a:pPr algn="ctr"/>
          <a:endParaRPr kumimoji="0" lang="es-ES" sz="1600" b="0" i="0" u="none" strike="noStrike" cap="none" spc="0" normalizeH="0" baseline="0" noProof="0" dirty="0">
            <a:ln>
              <a:noFill/>
            </a:ln>
            <a:solidFill>
              <a:schemeClr val="bg1"/>
            </a:solidFill>
            <a:effectLst/>
            <a:uLnTx/>
            <a:uFillTx/>
            <a:latin typeface="Trebuchet MS" panose="020B0603020202020204" pitchFamily="34" charset="0"/>
          </a:endParaRPr>
        </a:p>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El operador económico afectado debe aportar la prueba de un motivo razonable</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a:p>
          <a:pPr algn="ct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1C26FE1E-EACA-4C9A-8FB8-DC2FA52DBB6D}" type="parTrans" cxnId="{8622A13F-98BF-476C-84A2-57E439927A46}">
      <dgm:prSet/>
      <dgm:spPr/>
      <dgm:t>
        <a:bodyPr/>
        <a:lstStyle/>
        <a:p>
          <a:endParaRPr lang="en-GB"/>
        </a:p>
      </dgm:t>
    </dgm:pt>
    <dgm:pt modelId="{F2402C6A-EFE1-4008-9F7C-9417D5500839}" type="sibTrans" cxnId="{8622A13F-98BF-476C-84A2-57E439927A46}">
      <dgm:prSet/>
      <dgm:spPr/>
      <dgm:t>
        <a:bodyPr/>
        <a:lstStyle/>
        <a:p>
          <a:endParaRPr lang="en-GB"/>
        </a:p>
      </dgm:t>
    </dgm:pt>
    <dgm:pt modelId="{7CA45EC9-B745-48B8-B2EE-6F6C9437DBF3}">
      <dgm:prSet custT="1"/>
      <dgm:spPr>
        <a:solidFill>
          <a:srgbClr val="FF0000"/>
        </a:solidFill>
      </dgm:spPr>
      <dgm:t>
        <a:bodyPr/>
        <a:lstStyle/>
        <a:p>
          <a:r>
            <a:rPr lang="pt-PT" sz="3000" b="0" u="none" dirty="0"/>
            <a:t>La </a:t>
          </a:r>
          <a:r>
            <a:rPr lang="pt-PT" sz="3000" b="0" u="none" dirty="0" err="1"/>
            <a:t>operación</a:t>
          </a:r>
          <a:r>
            <a:rPr lang="pt-PT" sz="3000" b="0" u="none" dirty="0"/>
            <a:t> no </a:t>
          </a:r>
          <a:r>
            <a:rPr lang="pt-PT" sz="3000" b="0" u="none" dirty="0" err="1"/>
            <a:t>es</a:t>
          </a:r>
          <a:r>
            <a:rPr lang="pt-PT" sz="3000" b="0" u="none" dirty="0"/>
            <a:t> economicamente justificada</a:t>
          </a:r>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custLinFactNeighborX="8168" custLinFactNeighborY="13580">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EDB25537-9DFF-48FD-9D2E-7CA0DCF227B2}" type="pres">
      <dgm:prSet presAssocID="{B337E252-161B-48B0-B693-E155453A30A3}" presName="node" presStyleLbl="node1" presStyleIdx="1" presStyleCnt="3" custLinFactNeighborX="2035" custLinFactNeighborY="15448">
        <dgm:presLayoutVars>
          <dgm:bulletEnabled val="1"/>
        </dgm:presLayoutVars>
      </dgm:prSet>
      <dgm:spPr/>
    </dgm:pt>
    <dgm:pt modelId="{6E9F90EC-A86C-464B-AB3D-E86FBB9EC265}" type="pres">
      <dgm:prSet presAssocID="{F2402C6A-EFE1-4008-9F7C-9417D5500839}" presName="sibTrans" presStyleLbl="sibTrans2D1" presStyleIdx="1" presStyleCnt="2"/>
      <dgm:spPr/>
    </dgm:pt>
    <dgm:pt modelId="{58F5A647-BC92-4574-BCA9-7017FD56A782}" type="pres">
      <dgm:prSet presAssocID="{F2402C6A-EFE1-4008-9F7C-9417D5500839}" presName="connectorText" presStyleLbl="sibTrans2D1" presStyleIdx="1" presStyleCnt="2"/>
      <dgm:spPr/>
    </dgm:pt>
    <dgm:pt modelId="{E28A75AA-ABF0-4EE5-BC40-DC39C1C964F5}" type="pres">
      <dgm:prSet presAssocID="{7CA45EC9-B745-48B8-B2EE-6F6C9437DBF3}" presName="node" presStyleLbl="node1" presStyleIdx="2" presStyleCnt="3" custLinFactNeighborX="-108" custLinFactNeighborY="13734">
        <dgm:presLayoutVars>
          <dgm:bulletEnabled val="1"/>
        </dgm:presLayoutVars>
      </dgm:prSet>
      <dgm:spPr/>
    </dgm:pt>
  </dgm:ptLst>
  <dgm:cxnLst>
    <dgm:cxn modelId="{5AF1FF1C-946C-4886-9D7D-B38BCA54C543}" type="presOf" srcId="{F2402C6A-EFE1-4008-9F7C-9417D5500839}" destId="{6E9F90EC-A86C-464B-AB3D-E86FBB9EC265}" srcOrd="0" destOrd="0" presId="urn:microsoft.com/office/officeart/2005/8/layout/process1"/>
    <dgm:cxn modelId="{8622A13F-98BF-476C-84A2-57E439927A46}" srcId="{FD60882E-C34C-4881-811D-1E759710FB36}" destId="{B337E252-161B-48B0-B693-E155453A30A3}" srcOrd="1" destOrd="0" parTransId="{1C26FE1E-EACA-4C9A-8FB8-DC2FA52DBB6D}" sibTransId="{F2402C6A-EFE1-4008-9F7C-9417D5500839}"/>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D924E19D-FFAD-441E-A89E-D993E9E60CAC}" type="presOf" srcId="{B337E252-161B-48B0-B693-E155453A30A3}" destId="{EDB25537-9DFF-48FD-9D2E-7CA0DCF227B2}" srcOrd="0" destOrd="0" presId="urn:microsoft.com/office/officeart/2005/8/layout/process1"/>
    <dgm:cxn modelId="{23D1DFA4-CBC3-4DB4-B433-82EC4E47EBB9}" type="presOf" srcId="{F2402C6A-EFE1-4008-9F7C-9417D5500839}" destId="{58F5A647-BC92-4574-BCA9-7017FD56A782}" srcOrd="1" destOrd="0" presId="urn:microsoft.com/office/officeart/2005/8/layout/process1"/>
    <dgm:cxn modelId="{498C6FB2-4164-4F5C-A733-E52043299C75}" type="presOf" srcId="{DA94CCCF-86C3-4A2E-A434-DD5A4C52A00D}" destId="{EB9429B6-FEC1-4225-BC78-A424A04D330E}"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7B76267C-670D-40D0-A74A-9CDB03C48870}" type="presParOf" srcId="{72751050-399A-4C96-B100-5B338103B4A4}" destId="{EDB25537-9DFF-48FD-9D2E-7CA0DCF227B2}" srcOrd="2" destOrd="0" presId="urn:microsoft.com/office/officeart/2005/8/layout/process1"/>
    <dgm:cxn modelId="{8844BDCE-C153-4D77-84F4-F819E2E87C1A}" type="presParOf" srcId="{72751050-399A-4C96-B100-5B338103B4A4}" destId="{6E9F90EC-A86C-464B-AB3D-E86FBB9EC265}" srcOrd="3" destOrd="0" presId="urn:microsoft.com/office/officeart/2005/8/layout/process1"/>
    <dgm:cxn modelId="{255C3B56-9009-4BEF-A074-F68685817B8A}" type="presParOf" srcId="{6E9F90EC-A86C-464B-AB3D-E86FBB9EC265}" destId="{58F5A647-BC92-4574-BCA9-7017FD56A782}"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7CA45EC9-B745-48B8-B2EE-6F6C9437DBF3}">
      <dgm:prSet custT="1"/>
      <dgm:spPr>
        <a:solidFill>
          <a:srgbClr val="FF0000"/>
        </a:solidFill>
      </dgm:spPr>
      <dgm:t>
        <a:bodyPr/>
        <a:lstStyle/>
        <a:p>
          <a:r>
            <a:rPr lang="pt-PT" sz="3000" b="0" u="none" dirty="0"/>
            <a:t>La </a:t>
          </a:r>
          <a:r>
            <a:rPr lang="pt-PT" sz="3000" b="0" u="none" dirty="0" err="1"/>
            <a:t>operación</a:t>
          </a:r>
          <a:r>
            <a:rPr lang="pt-PT" sz="3000" b="0" u="none" dirty="0"/>
            <a:t> no </a:t>
          </a:r>
          <a:r>
            <a:rPr lang="pt-PT" sz="3000" b="0" u="none" dirty="0" err="1"/>
            <a:t>es</a:t>
          </a:r>
          <a:r>
            <a:rPr lang="pt-PT" sz="3000" b="0" u="none" dirty="0"/>
            <a:t> economicamente justificada</a:t>
          </a:r>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0BB3EB7E-23F1-4D60-89DA-F9D87EA03A3B}">
      <dgm:prSet custT="1"/>
      <dgm:spPr/>
      <dgm:t>
        <a:bodyPr/>
        <a:lstStyle/>
        <a:p>
          <a:pPr algn="ctr"/>
          <a:r>
            <a:rPr lang="en-GB" sz="1600" dirty="0" err="1"/>
            <a:t>Importación</a:t>
          </a:r>
          <a:r>
            <a:rPr lang="en-GB" sz="1600" dirty="0"/>
            <a:t> </a:t>
          </a:r>
          <a:r>
            <a:rPr lang="en-GB" sz="1600" dirty="0" err="1"/>
            <a:t>en</a:t>
          </a:r>
          <a:r>
            <a:rPr lang="en-GB" sz="1600" dirty="0"/>
            <a:t> </a:t>
          </a:r>
          <a:r>
            <a:rPr lang="en-GB" sz="1600" dirty="0" err="1"/>
            <a:t>Belgica</a:t>
          </a:r>
          <a:r>
            <a:rPr lang="en-GB" sz="1600" dirty="0"/>
            <a:t> de </a:t>
          </a:r>
          <a:r>
            <a:rPr lang="en-GB" sz="1600" dirty="0" err="1"/>
            <a:t>motocicletas</a:t>
          </a:r>
          <a:r>
            <a:rPr lang="en-GB" sz="1600" dirty="0"/>
            <a:t> </a:t>
          </a:r>
          <a:r>
            <a:rPr lang="en-GB" sz="1600" dirty="0" err="1"/>
            <a:t>fabricadas</a:t>
          </a:r>
          <a:r>
            <a:rPr lang="en-GB" sz="1600" dirty="0"/>
            <a:t> </a:t>
          </a:r>
          <a:r>
            <a:rPr lang="en-GB" sz="1600" dirty="0" err="1"/>
            <a:t>por</a:t>
          </a:r>
          <a:r>
            <a:rPr lang="en-GB" sz="1600" dirty="0"/>
            <a:t> Harley-Davidson </a:t>
          </a:r>
          <a:r>
            <a:rPr lang="en-GB" sz="1600" dirty="0" err="1"/>
            <a:t>en</a:t>
          </a:r>
          <a:r>
            <a:rPr lang="en-GB" sz="1600" dirty="0"/>
            <a:t> </a:t>
          </a:r>
          <a:r>
            <a:rPr lang="en-GB" sz="1600" dirty="0" err="1"/>
            <a:t>su</a:t>
          </a:r>
          <a:r>
            <a:rPr lang="en-GB" sz="1600" dirty="0"/>
            <a:t> </a:t>
          </a:r>
          <a:r>
            <a:rPr lang="en-GB" sz="1600" dirty="0" err="1"/>
            <a:t>fabrica</a:t>
          </a:r>
          <a:r>
            <a:rPr lang="en-GB" sz="1600" dirty="0"/>
            <a:t> </a:t>
          </a:r>
          <a:r>
            <a:rPr lang="en-GB" sz="1600" dirty="0" err="1"/>
            <a:t>en</a:t>
          </a:r>
          <a:r>
            <a:rPr lang="en-GB" sz="1600" dirty="0"/>
            <a:t> </a:t>
          </a:r>
          <a:r>
            <a:rPr lang="en-GB" sz="1600" dirty="0" err="1"/>
            <a:t>Tailandia</a:t>
          </a:r>
          <a:endParaRPr lang="pt-PT" sz="1600" dirty="0"/>
        </a:p>
      </dgm:t>
    </dgm:pt>
    <dgm:pt modelId="{DA94CCCF-86C3-4A2E-A434-DD5A4C52A00D}" type="sibTrans" cxnId="{5D6351ED-2B26-4F33-ADC8-5F6396A4EAA3}">
      <dgm:prSet/>
      <dgm:spPr/>
      <dgm:t>
        <a:bodyPr/>
        <a:lstStyle/>
        <a:p>
          <a:endParaRPr lang="en-GB"/>
        </a:p>
      </dgm:t>
    </dgm:pt>
    <dgm:pt modelId="{A5241509-DBFD-475B-A4B1-3BBEF81F5F89}" type="parTrans" cxnId="{5D6351ED-2B26-4F33-ADC8-5F6396A4EAA3}">
      <dgm:prSet/>
      <dgm:spPr/>
      <dgm:t>
        <a:bodyPr/>
        <a:lstStyle/>
        <a:p>
          <a:endParaRPr lang="en-GB"/>
        </a:p>
      </dgm:t>
    </dgm:pt>
    <dgm:pt modelId="{9A42C266-E580-4FDA-B474-26D23E632AE2}">
      <dgm:prSet custT="1"/>
      <dgm:spPr/>
      <dgm:t>
        <a:bodyPr/>
        <a:lstStyle/>
        <a:p>
          <a:pPr algn="ctr"/>
          <a:r>
            <a:rPr lang="es-ES" sz="1600" b="0" u="none" dirty="0">
              <a:solidFill>
                <a:schemeClr val="bg1"/>
              </a:solidFill>
              <a:latin typeface="Trebuchet MS" panose="020B0603020202020204" pitchFamily="34" charset="0"/>
            </a:rPr>
            <a:t>La finalidad principal o dominante, de una operación de deslocalización sea evitar la aplicación de medidas de política comercial de la Unión para que pueda considerarse que esa operación de deslocalización no está económicamente justificada</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F5D0A0DD-719A-4F15-8F31-9525BBEFF826}" type="parTrans" cxnId="{081A4259-59C3-4BC3-BAA2-424B10CC3B1D}">
      <dgm:prSet/>
      <dgm:spPr/>
      <dgm:t>
        <a:bodyPr/>
        <a:lstStyle/>
        <a:p>
          <a:endParaRPr lang="en-GB"/>
        </a:p>
      </dgm:t>
    </dgm:pt>
    <dgm:pt modelId="{F5F75051-8C19-4889-8F99-0AFCFC7EAC68}" type="sibTrans" cxnId="{081A4259-59C3-4BC3-BAA2-424B10CC3B1D}">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custLinFactNeighborX="8168" custLinFactNeighborY="13580">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8AF89F9C-E2BC-4A89-A8EC-0E07D45EA2D9}" type="pres">
      <dgm:prSet presAssocID="{9A42C266-E580-4FDA-B474-26D23E632AE2}" presName="node" presStyleLbl="node1" presStyleIdx="1" presStyleCnt="3" custLinFactNeighborX="4975" custLinFactNeighborY="13580">
        <dgm:presLayoutVars>
          <dgm:bulletEnabled val="1"/>
        </dgm:presLayoutVars>
      </dgm:prSet>
      <dgm:spPr/>
    </dgm:pt>
    <dgm:pt modelId="{D2BDF7FE-40D7-42B4-BED0-2E6023EA3180}" type="pres">
      <dgm:prSet presAssocID="{F5F75051-8C19-4889-8F99-0AFCFC7EAC68}" presName="sibTrans" presStyleLbl="sibTrans2D1" presStyleIdx="1" presStyleCnt="2"/>
      <dgm:spPr/>
    </dgm:pt>
    <dgm:pt modelId="{376F9A69-EECB-4C1F-A653-F9CAB8C8EE97}" type="pres">
      <dgm:prSet presAssocID="{F5F75051-8C19-4889-8F99-0AFCFC7EAC68}" presName="connectorText" presStyleLbl="sibTrans2D1" presStyleIdx="1" presStyleCnt="2"/>
      <dgm:spPr/>
    </dgm:pt>
    <dgm:pt modelId="{E28A75AA-ABF0-4EE5-BC40-DC39C1C964F5}" type="pres">
      <dgm:prSet presAssocID="{7CA45EC9-B745-48B8-B2EE-6F6C9437DBF3}" presName="node" presStyleLbl="node1" presStyleIdx="2" presStyleCnt="3" custLinFactNeighborX="-108" custLinFactNeighborY="13734">
        <dgm:presLayoutVars>
          <dgm:bulletEnabled val="1"/>
        </dgm:presLayoutVars>
      </dgm:prSet>
      <dgm:spPr/>
    </dgm:pt>
  </dgm:ptLst>
  <dgm:cxnLst>
    <dgm:cxn modelId="{B144A008-EC87-45C3-A039-76C91DA4C017}" type="presOf" srcId="{F5F75051-8C19-4889-8F99-0AFCFC7EAC68}" destId="{D2BDF7FE-40D7-42B4-BED0-2E6023EA3180}" srcOrd="0"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A0178973-ACFF-44B3-A70B-355047841209}" type="presOf" srcId="{F5F75051-8C19-4889-8F99-0AFCFC7EAC68}" destId="{376F9A69-EECB-4C1F-A653-F9CAB8C8EE97}"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655B9378-8E63-4C37-90E3-987816967717}" type="presOf" srcId="{9A42C266-E580-4FDA-B474-26D23E632AE2}" destId="{8AF89F9C-E2BC-4A89-A8EC-0E07D45EA2D9}" srcOrd="0" destOrd="0" presId="urn:microsoft.com/office/officeart/2005/8/layout/process1"/>
    <dgm:cxn modelId="{081A4259-59C3-4BC3-BAA2-424B10CC3B1D}" srcId="{FD60882E-C34C-4881-811D-1E759710FB36}" destId="{9A42C266-E580-4FDA-B474-26D23E632AE2}" srcOrd="1" destOrd="0" parTransId="{F5D0A0DD-719A-4F15-8F31-9525BBEFF826}" sibTransId="{F5F75051-8C19-4889-8F99-0AFCFC7EAC68}"/>
    <dgm:cxn modelId="{498C6FB2-4164-4F5C-A733-E52043299C75}" type="presOf" srcId="{DA94CCCF-86C3-4A2E-A434-DD5A4C52A00D}" destId="{EB9429B6-FEC1-4225-BC78-A424A04D330E}"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7B2291E1-2547-4516-965A-92F97938FD62}" type="presParOf" srcId="{72751050-399A-4C96-B100-5B338103B4A4}" destId="{8AF89F9C-E2BC-4A89-A8EC-0E07D45EA2D9}" srcOrd="2" destOrd="0" presId="urn:microsoft.com/office/officeart/2005/8/layout/process1"/>
    <dgm:cxn modelId="{206033F1-C230-4D77-812A-457E8F98D86E}" type="presParOf" srcId="{72751050-399A-4C96-B100-5B338103B4A4}" destId="{D2BDF7FE-40D7-42B4-BED0-2E6023EA3180}" srcOrd="3" destOrd="0" presId="urn:microsoft.com/office/officeart/2005/8/layout/process1"/>
    <dgm:cxn modelId="{22C50BB1-30C1-4EA6-9B6E-72161E72F038}" type="presParOf" srcId="{D2BDF7FE-40D7-42B4-BED0-2E6023EA3180}" destId="{376F9A69-EECB-4C1F-A653-F9CAB8C8EE97}"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1E868-6823-4705-83FE-CAB9DD4A97AC}"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E45C0A13-859B-4382-A58C-F46C3ADE7ED2}">
      <dgm:prSet custT="1"/>
      <dgm:spPr/>
      <dgm:t>
        <a:bodyPr/>
        <a:lstStyle/>
        <a:p>
          <a:pPr algn="just"/>
          <a:r>
            <a:rPr lang="es-ES" sz="1800" dirty="0"/>
            <a:t>Al tratarse de conceptos indeterminados o indefinidos, hay que analizar cada caso de forma individual y buscar la mejor solución</a:t>
          </a:r>
          <a:endParaRPr lang="en-US" sz="1800" dirty="0"/>
        </a:p>
      </dgm:t>
    </dgm:pt>
    <dgm:pt modelId="{B1ECFF10-0843-4A9E-8CB1-FD6C645B23D6}" type="parTrans" cxnId="{D1659967-1C44-4699-A85D-6228CB5D8A76}">
      <dgm:prSet/>
      <dgm:spPr/>
      <dgm:t>
        <a:bodyPr/>
        <a:lstStyle/>
        <a:p>
          <a:endParaRPr lang="en-US"/>
        </a:p>
      </dgm:t>
    </dgm:pt>
    <dgm:pt modelId="{C39B1063-1EB8-418F-AB20-D643A7644A17}" type="sibTrans" cxnId="{D1659967-1C44-4699-A85D-6228CB5D8A76}">
      <dgm:prSet/>
      <dgm:spPr/>
      <dgm:t>
        <a:bodyPr/>
        <a:lstStyle/>
        <a:p>
          <a:endParaRPr lang="en-US"/>
        </a:p>
      </dgm:t>
    </dgm:pt>
    <dgm:pt modelId="{91955B02-C43C-40EC-A000-9FCC422DA239}">
      <dgm:prSet custT="1"/>
      <dgm:spPr/>
      <dgm:t>
        <a:bodyPr/>
        <a:lstStyle/>
        <a:p>
          <a:pPr algn="just"/>
          <a:r>
            <a:rPr lang="es-ES" sz="1800" dirty="0"/>
            <a:t>A pesar de que, “</a:t>
          </a:r>
          <a:r>
            <a:rPr lang="es-ES" sz="1800" i="1" dirty="0"/>
            <a:t>las normas de origen deberán ser objetivas, comprensibles y previsibles</a:t>
          </a:r>
          <a:r>
            <a:rPr lang="es-ES" sz="1800" dirty="0"/>
            <a:t>” (artículo 9, 1, c), del </a:t>
          </a:r>
          <a:r>
            <a:rPr lang="es-MX" sz="1800" dirty="0"/>
            <a:t>Acuerdo sobre Normas de Origen en el GATT/OMC)</a:t>
          </a:r>
          <a:endParaRPr lang="en-US" sz="1800" dirty="0"/>
        </a:p>
      </dgm:t>
    </dgm:pt>
    <dgm:pt modelId="{A0A228F1-EE38-4D31-8B4F-2ABD01390049}" type="parTrans" cxnId="{74987792-36C4-4E3F-AD26-E847F9651145}">
      <dgm:prSet/>
      <dgm:spPr/>
      <dgm:t>
        <a:bodyPr/>
        <a:lstStyle/>
        <a:p>
          <a:endParaRPr lang="en-US"/>
        </a:p>
      </dgm:t>
    </dgm:pt>
    <dgm:pt modelId="{AFF05A23-EC2A-4A28-A450-716DCC83DC63}" type="sibTrans" cxnId="{74987792-36C4-4E3F-AD26-E847F9651145}">
      <dgm:prSet/>
      <dgm:spPr/>
      <dgm:t>
        <a:bodyPr/>
        <a:lstStyle/>
        <a:p>
          <a:endParaRPr lang="en-US"/>
        </a:p>
      </dgm:t>
    </dgm:pt>
    <dgm:pt modelId="{B1A9B197-28BB-4F10-9845-3F8312EDFB64}">
      <dgm:prSet custT="1"/>
      <dgm:spPr/>
      <dgm:t>
        <a:bodyPr/>
        <a:lstStyle/>
        <a:p>
          <a:pPr algn="just"/>
          <a:r>
            <a:rPr lang="es-ES" sz="1800" dirty="0"/>
            <a:t>El importante papel de los tribunales y otras entidades administrativas en la resolución de la cuestión de determinación de origen</a:t>
          </a:r>
          <a:endParaRPr lang="en-US" sz="1800" dirty="0"/>
        </a:p>
      </dgm:t>
    </dgm:pt>
    <dgm:pt modelId="{7CFC7058-B597-4A8E-A933-C6B16D7D19FB}" type="parTrans" cxnId="{135FD0DE-5C7A-4447-A319-6A419D8B29D6}">
      <dgm:prSet/>
      <dgm:spPr/>
      <dgm:t>
        <a:bodyPr/>
        <a:lstStyle/>
        <a:p>
          <a:endParaRPr lang="en-US"/>
        </a:p>
      </dgm:t>
    </dgm:pt>
    <dgm:pt modelId="{51BB7ECA-821E-4506-9744-6C2E80B357B6}" type="sibTrans" cxnId="{135FD0DE-5C7A-4447-A319-6A419D8B29D6}">
      <dgm:prSet/>
      <dgm:spPr/>
      <dgm:t>
        <a:bodyPr/>
        <a:lstStyle/>
        <a:p>
          <a:endParaRPr lang="en-US"/>
        </a:p>
      </dgm:t>
    </dgm:pt>
    <dgm:pt modelId="{CDF22228-B519-4945-ABBB-33EF4A462514}">
      <dgm:prSet custT="1"/>
      <dgm:spPr/>
      <dgm:t>
        <a:bodyPr/>
        <a:lstStyle/>
        <a:p>
          <a:pPr algn="just"/>
          <a:r>
            <a:rPr lang="es-ES" sz="1800" dirty="0"/>
            <a:t>Sin embargo, las decisiones de los tribunales y de las entidades administrativas corren el riesgo de no ser ni uniformes ni coherentes</a:t>
          </a:r>
          <a:endParaRPr lang="en-US" sz="1800" dirty="0"/>
        </a:p>
      </dgm:t>
    </dgm:pt>
    <dgm:pt modelId="{D04AD07F-7CFC-4B85-BCF2-4709598E6DB5}" type="parTrans" cxnId="{5DDD4A44-3931-4BDD-B002-DC9A5E614419}">
      <dgm:prSet/>
      <dgm:spPr/>
      <dgm:t>
        <a:bodyPr/>
        <a:lstStyle/>
        <a:p>
          <a:endParaRPr lang="en-US"/>
        </a:p>
      </dgm:t>
    </dgm:pt>
    <dgm:pt modelId="{AF754C3D-D464-4C47-978F-796E619D422B}" type="sibTrans" cxnId="{5DDD4A44-3931-4BDD-B002-DC9A5E614419}">
      <dgm:prSet/>
      <dgm:spPr/>
      <dgm:t>
        <a:bodyPr/>
        <a:lstStyle/>
        <a:p>
          <a:endParaRPr lang="en-US"/>
        </a:p>
      </dgm:t>
    </dgm:pt>
    <dgm:pt modelId="{B7AE42D6-8773-4C25-BFB8-684B38680AE7}" type="pres">
      <dgm:prSet presAssocID="{F671E868-6823-4705-83FE-CAB9DD4A97AC}" presName="outerComposite" presStyleCnt="0">
        <dgm:presLayoutVars>
          <dgm:chMax val="5"/>
          <dgm:dir/>
          <dgm:resizeHandles val="exact"/>
        </dgm:presLayoutVars>
      </dgm:prSet>
      <dgm:spPr/>
    </dgm:pt>
    <dgm:pt modelId="{1CB52CBD-77A7-45AB-B573-47562AF1C16C}" type="pres">
      <dgm:prSet presAssocID="{F671E868-6823-4705-83FE-CAB9DD4A97AC}" presName="dummyMaxCanvas" presStyleCnt="0">
        <dgm:presLayoutVars/>
      </dgm:prSet>
      <dgm:spPr/>
    </dgm:pt>
    <dgm:pt modelId="{F8DFB9AB-4A42-4B90-9A61-E70EB15191DD}" type="pres">
      <dgm:prSet presAssocID="{F671E868-6823-4705-83FE-CAB9DD4A97AC}" presName="FourNodes_1" presStyleLbl="node1" presStyleIdx="0" presStyleCnt="4">
        <dgm:presLayoutVars>
          <dgm:bulletEnabled val="1"/>
        </dgm:presLayoutVars>
      </dgm:prSet>
      <dgm:spPr/>
    </dgm:pt>
    <dgm:pt modelId="{41F57C77-E2D1-4244-98A5-1A779B5FE644}" type="pres">
      <dgm:prSet presAssocID="{F671E868-6823-4705-83FE-CAB9DD4A97AC}" presName="FourNodes_2" presStyleLbl="node1" presStyleIdx="1" presStyleCnt="4">
        <dgm:presLayoutVars>
          <dgm:bulletEnabled val="1"/>
        </dgm:presLayoutVars>
      </dgm:prSet>
      <dgm:spPr/>
    </dgm:pt>
    <dgm:pt modelId="{E6E10F5A-2D50-464F-BDAF-C69608A3CA0B}" type="pres">
      <dgm:prSet presAssocID="{F671E868-6823-4705-83FE-CAB9DD4A97AC}" presName="FourNodes_3" presStyleLbl="node1" presStyleIdx="2" presStyleCnt="4">
        <dgm:presLayoutVars>
          <dgm:bulletEnabled val="1"/>
        </dgm:presLayoutVars>
      </dgm:prSet>
      <dgm:spPr/>
    </dgm:pt>
    <dgm:pt modelId="{D5DB0596-322F-4C3B-9125-EBCA440BE3BE}" type="pres">
      <dgm:prSet presAssocID="{F671E868-6823-4705-83FE-CAB9DD4A97AC}" presName="FourNodes_4" presStyleLbl="node1" presStyleIdx="3" presStyleCnt="4">
        <dgm:presLayoutVars>
          <dgm:bulletEnabled val="1"/>
        </dgm:presLayoutVars>
      </dgm:prSet>
      <dgm:spPr/>
    </dgm:pt>
    <dgm:pt modelId="{AF0CB39A-24C4-4482-8A55-576FB8651290}" type="pres">
      <dgm:prSet presAssocID="{F671E868-6823-4705-83FE-CAB9DD4A97AC}" presName="FourConn_1-2" presStyleLbl="fgAccFollowNode1" presStyleIdx="0" presStyleCnt="3">
        <dgm:presLayoutVars>
          <dgm:bulletEnabled val="1"/>
        </dgm:presLayoutVars>
      </dgm:prSet>
      <dgm:spPr/>
    </dgm:pt>
    <dgm:pt modelId="{C3DE12E8-E656-4B4E-B56D-7E6FC2CE0A84}" type="pres">
      <dgm:prSet presAssocID="{F671E868-6823-4705-83FE-CAB9DD4A97AC}" presName="FourConn_2-3" presStyleLbl="fgAccFollowNode1" presStyleIdx="1" presStyleCnt="3">
        <dgm:presLayoutVars>
          <dgm:bulletEnabled val="1"/>
        </dgm:presLayoutVars>
      </dgm:prSet>
      <dgm:spPr/>
    </dgm:pt>
    <dgm:pt modelId="{CC66E377-4C2B-4F8B-8E73-556BCA0296F4}" type="pres">
      <dgm:prSet presAssocID="{F671E868-6823-4705-83FE-CAB9DD4A97AC}" presName="FourConn_3-4" presStyleLbl="fgAccFollowNode1" presStyleIdx="2" presStyleCnt="3">
        <dgm:presLayoutVars>
          <dgm:bulletEnabled val="1"/>
        </dgm:presLayoutVars>
      </dgm:prSet>
      <dgm:spPr/>
    </dgm:pt>
    <dgm:pt modelId="{C2271008-D4F1-4A8B-A485-05D4074C925B}" type="pres">
      <dgm:prSet presAssocID="{F671E868-6823-4705-83FE-CAB9DD4A97AC}" presName="FourNodes_1_text" presStyleLbl="node1" presStyleIdx="3" presStyleCnt="4">
        <dgm:presLayoutVars>
          <dgm:bulletEnabled val="1"/>
        </dgm:presLayoutVars>
      </dgm:prSet>
      <dgm:spPr/>
    </dgm:pt>
    <dgm:pt modelId="{743B83F6-4716-40E4-8482-1D3FC9200F77}" type="pres">
      <dgm:prSet presAssocID="{F671E868-6823-4705-83FE-CAB9DD4A97AC}" presName="FourNodes_2_text" presStyleLbl="node1" presStyleIdx="3" presStyleCnt="4">
        <dgm:presLayoutVars>
          <dgm:bulletEnabled val="1"/>
        </dgm:presLayoutVars>
      </dgm:prSet>
      <dgm:spPr/>
    </dgm:pt>
    <dgm:pt modelId="{A3BD3A15-2468-4FD5-BDAC-C6AAC78C24DA}" type="pres">
      <dgm:prSet presAssocID="{F671E868-6823-4705-83FE-CAB9DD4A97AC}" presName="FourNodes_3_text" presStyleLbl="node1" presStyleIdx="3" presStyleCnt="4">
        <dgm:presLayoutVars>
          <dgm:bulletEnabled val="1"/>
        </dgm:presLayoutVars>
      </dgm:prSet>
      <dgm:spPr/>
    </dgm:pt>
    <dgm:pt modelId="{2241CC74-0098-44DC-BCA9-67D8D526FE58}" type="pres">
      <dgm:prSet presAssocID="{F671E868-6823-4705-83FE-CAB9DD4A97AC}" presName="FourNodes_4_text" presStyleLbl="node1" presStyleIdx="3" presStyleCnt="4">
        <dgm:presLayoutVars>
          <dgm:bulletEnabled val="1"/>
        </dgm:presLayoutVars>
      </dgm:prSet>
      <dgm:spPr/>
    </dgm:pt>
  </dgm:ptLst>
  <dgm:cxnLst>
    <dgm:cxn modelId="{EFB75B13-6BBD-42BA-A51A-5E47BE46C667}" type="presOf" srcId="{B1A9B197-28BB-4F10-9845-3F8312EDFB64}" destId="{E6E10F5A-2D50-464F-BDAF-C69608A3CA0B}" srcOrd="0" destOrd="0" presId="urn:microsoft.com/office/officeart/2005/8/layout/vProcess5"/>
    <dgm:cxn modelId="{3457B62C-402A-4ED9-AC49-D3B7DF412ADD}" type="presOf" srcId="{AFF05A23-EC2A-4A28-A450-716DCC83DC63}" destId="{C3DE12E8-E656-4B4E-B56D-7E6FC2CE0A84}" srcOrd="0" destOrd="0" presId="urn:microsoft.com/office/officeart/2005/8/layout/vProcess5"/>
    <dgm:cxn modelId="{9C3A9634-80D4-4563-A1BD-554713B0F08A}" type="presOf" srcId="{F671E868-6823-4705-83FE-CAB9DD4A97AC}" destId="{B7AE42D6-8773-4C25-BFB8-684B38680AE7}" srcOrd="0" destOrd="0" presId="urn:microsoft.com/office/officeart/2005/8/layout/vProcess5"/>
    <dgm:cxn modelId="{5DDD4A44-3931-4BDD-B002-DC9A5E614419}" srcId="{F671E868-6823-4705-83FE-CAB9DD4A97AC}" destId="{CDF22228-B519-4945-ABBB-33EF4A462514}" srcOrd="3" destOrd="0" parTransId="{D04AD07F-7CFC-4B85-BCF2-4709598E6DB5}" sibTransId="{AF754C3D-D464-4C47-978F-796E619D422B}"/>
    <dgm:cxn modelId="{D1659967-1C44-4699-A85D-6228CB5D8A76}" srcId="{F671E868-6823-4705-83FE-CAB9DD4A97AC}" destId="{E45C0A13-859B-4382-A58C-F46C3ADE7ED2}" srcOrd="0" destOrd="0" parTransId="{B1ECFF10-0843-4A9E-8CB1-FD6C645B23D6}" sibTransId="{C39B1063-1EB8-418F-AB20-D643A7644A17}"/>
    <dgm:cxn modelId="{25928D73-F627-4E68-A518-369DB8E61C31}" type="presOf" srcId="{E45C0A13-859B-4382-A58C-F46C3ADE7ED2}" destId="{C2271008-D4F1-4A8B-A485-05D4074C925B}" srcOrd="1" destOrd="0" presId="urn:microsoft.com/office/officeart/2005/8/layout/vProcess5"/>
    <dgm:cxn modelId="{9121728F-1B77-4BDE-B4DA-FDF1698CC83B}" type="presOf" srcId="{CDF22228-B519-4945-ABBB-33EF4A462514}" destId="{2241CC74-0098-44DC-BCA9-67D8D526FE58}" srcOrd="1" destOrd="0" presId="urn:microsoft.com/office/officeart/2005/8/layout/vProcess5"/>
    <dgm:cxn modelId="{07393F90-31AA-4748-983A-DB10F82D3ABA}" type="presOf" srcId="{E45C0A13-859B-4382-A58C-F46C3ADE7ED2}" destId="{F8DFB9AB-4A42-4B90-9A61-E70EB15191DD}" srcOrd="0" destOrd="0" presId="urn:microsoft.com/office/officeart/2005/8/layout/vProcess5"/>
    <dgm:cxn modelId="{74987792-36C4-4E3F-AD26-E847F9651145}" srcId="{F671E868-6823-4705-83FE-CAB9DD4A97AC}" destId="{91955B02-C43C-40EC-A000-9FCC422DA239}" srcOrd="1" destOrd="0" parTransId="{A0A228F1-EE38-4D31-8B4F-2ABD01390049}" sibTransId="{AFF05A23-EC2A-4A28-A450-716DCC83DC63}"/>
    <dgm:cxn modelId="{340653A7-71B2-41B6-9490-D97327901893}" type="presOf" srcId="{51BB7ECA-821E-4506-9744-6C2E80B357B6}" destId="{CC66E377-4C2B-4F8B-8E73-556BCA0296F4}" srcOrd="0" destOrd="0" presId="urn:microsoft.com/office/officeart/2005/8/layout/vProcess5"/>
    <dgm:cxn modelId="{AE7E64B8-7B0F-473E-A2C0-7D6B1D3CD571}" type="presOf" srcId="{B1A9B197-28BB-4F10-9845-3F8312EDFB64}" destId="{A3BD3A15-2468-4FD5-BDAC-C6AAC78C24DA}" srcOrd="1" destOrd="0" presId="urn:microsoft.com/office/officeart/2005/8/layout/vProcess5"/>
    <dgm:cxn modelId="{7976C0BC-5505-4FAB-889D-EA8C870D725C}" type="presOf" srcId="{C39B1063-1EB8-418F-AB20-D643A7644A17}" destId="{AF0CB39A-24C4-4482-8A55-576FB8651290}" srcOrd="0" destOrd="0" presId="urn:microsoft.com/office/officeart/2005/8/layout/vProcess5"/>
    <dgm:cxn modelId="{EF054BBE-61D5-489A-99FC-2878E794D6DD}" type="presOf" srcId="{91955B02-C43C-40EC-A000-9FCC422DA239}" destId="{743B83F6-4716-40E4-8482-1D3FC9200F77}" srcOrd="1" destOrd="0" presId="urn:microsoft.com/office/officeart/2005/8/layout/vProcess5"/>
    <dgm:cxn modelId="{1BD335D9-7708-4713-8DDB-24ED71B75904}" type="presOf" srcId="{CDF22228-B519-4945-ABBB-33EF4A462514}" destId="{D5DB0596-322F-4C3B-9125-EBCA440BE3BE}" srcOrd="0" destOrd="0" presId="urn:microsoft.com/office/officeart/2005/8/layout/vProcess5"/>
    <dgm:cxn modelId="{135FD0DE-5C7A-4447-A319-6A419D8B29D6}" srcId="{F671E868-6823-4705-83FE-CAB9DD4A97AC}" destId="{B1A9B197-28BB-4F10-9845-3F8312EDFB64}" srcOrd="2" destOrd="0" parTransId="{7CFC7058-B597-4A8E-A933-C6B16D7D19FB}" sibTransId="{51BB7ECA-821E-4506-9744-6C2E80B357B6}"/>
    <dgm:cxn modelId="{483224FB-5079-40D4-8434-94ABC264CD6C}" type="presOf" srcId="{91955B02-C43C-40EC-A000-9FCC422DA239}" destId="{41F57C77-E2D1-4244-98A5-1A779B5FE644}" srcOrd="0" destOrd="0" presId="urn:microsoft.com/office/officeart/2005/8/layout/vProcess5"/>
    <dgm:cxn modelId="{C819039A-D505-420A-BD8A-7E730264C534}" type="presParOf" srcId="{B7AE42D6-8773-4C25-BFB8-684B38680AE7}" destId="{1CB52CBD-77A7-45AB-B573-47562AF1C16C}" srcOrd="0" destOrd="0" presId="urn:microsoft.com/office/officeart/2005/8/layout/vProcess5"/>
    <dgm:cxn modelId="{3DFCA864-B137-47E7-A98E-B06E5BC77753}" type="presParOf" srcId="{B7AE42D6-8773-4C25-BFB8-684B38680AE7}" destId="{F8DFB9AB-4A42-4B90-9A61-E70EB15191DD}" srcOrd="1" destOrd="0" presId="urn:microsoft.com/office/officeart/2005/8/layout/vProcess5"/>
    <dgm:cxn modelId="{8BB27187-9D60-4717-A799-346C489470B7}" type="presParOf" srcId="{B7AE42D6-8773-4C25-BFB8-684B38680AE7}" destId="{41F57C77-E2D1-4244-98A5-1A779B5FE644}" srcOrd="2" destOrd="0" presId="urn:microsoft.com/office/officeart/2005/8/layout/vProcess5"/>
    <dgm:cxn modelId="{A19D29E2-0375-4575-9CB9-42740BE17A35}" type="presParOf" srcId="{B7AE42D6-8773-4C25-BFB8-684B38680AE7}" destId="{E6E10F5A-2D50-464F-BDAF-C69608A3CA0B}" srcOrd="3" destOrd="0" presId="urn:microsoft.com/office/officeart/2005/8/layout/vProcess5"/>
    <dgm:cxn modelId="{262CFA31-21C2-4591-B02A-26322B39F851}" type="presParOf" srcId="{B7AE42D6-8773-4C25-BFB8-684B38680AE7}" destId="{D5DB0596-322F-4C3B-9125-EBCA440BE3BE}" srcOrd="4" destOrd="0" presId="urn:microsoft.com/office/officeart/2005/8/layout/vProcess5"/>
    <dgm:cxn modelId="{70619A74-553F-46ED-AC3A-560B6FD82CA7}" type="presParOf" srcId="{B7AE42D6-8773-4C25-BFB8-684B38680AE7}" destId="{AF0CB39A-24C4-4482-8A55-576FB8651290}" srcOrd="5" destOrd="0" presId="urn:microsoft.com/office/officeart/2005/8/layout/vProcess5"/>
    <dgm:cxn modelId="{FF6B8338-5D96-4C56-9754-554BC9546DAC}" type="presParOf" srcId="{B7AE42D6-8773-4C25-BFB8-684B38680AE7}" destId="{C3DE12E8-E656-4B4E-B56D-7E6FC2CE0A84}" srcOrd="6" destOrd="0" presId="urn:microsoft.com/office/officeart/2005/8/layout/vProcess5"/>
    <dgm:cxn modelId="{7C3CC9D2-75D9-4BC0-9A3D-B0D1048AF6A5}" type="presParOf" srcId="{B7AE42D6-8773-4C25-BFB8-684B38680AE7}" destId="{CC66E377-4C2B-4F8B-8E73-556BCA0296F4}" srcOrd="7" destOrd="0" presId="urn:microsoft.com/office/officeart/2005/8/layout/vProcess5"/>
    <dgm:cxn modelId="{538EB5F3-04D8-4508-9EA1-4E83C08A799A}" type="presParOf" srcId="{B7AE42D6-8773-4C25-BFB8-684B38680AE7}" destId="{C2271008-D4F1-4A8B-A485-05D4074C925B}" srcOrd="8" destOrd="0" presId="urn:microsoft.com/office/officeart/2005/8/layout/vProcess5"/>
    <dgm:cxn modelId="{235ED279-8DD3-4804-86F7-7EF15F5D09EE}" type="presParOf" srcId="{B7AE42D6-8773-4C25-BFB8-684B38680AE7}" destId="{743B83F6-4716-40E4-8482-1D3FC9200F77}" srcOrd="9" destOrd="0" presId="urn:microsoft.com/office/officeart/2005/8/layout/vProcess5"/>
    <dgm:cxn modelId="{1C2240DB-8A93-4D73-849F-EA15CBA41A43}" type="presParOf" srcId="{B7AE42D6-8773-4C25-BFB8-684B38680AE7}" destId="{A3BD3A15-2468-4FD5-BDAC-C6AAC78C24DA}" srcOrd="10" destOrd="0" presId="urn:microsoft.com/office/officeart/2005/8/layout/vProcess5"/>
    <dgm:cxn modelId="{BF57FD67-7DC0-4F84-9180-A8B4C85515DC}" type="presParOf" srcId="{B7AE42D6-8773-4C25-BFB8-684B38680AE7}" destId="{2241CC74-0098-44DC-BCA9-67D8D526FE58}"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A2A5B155-D1D8-44BE-AA5F-D30259574279}">
      <dgm:prSet/>
      <dgm:spPr>
        <a:solidFill>
          <a:srgbClr val="FF0000"/>
        </a:solidFill>
      </dgm:spPr>
      <dgm:t>
        <a:bodyPr/>
        <a:lstStyle/>
        <a:p>
          <a:r>
            <a:rPr lang="es-ES" dirty="0">
              <a:solidFill>
                <a:schemeClr val="bg1"/>
              </a:solidFill>
            </a:rPr>
            <a:t>No hay una transformación sustancial</a:t>
          </a:r>
          <a:endParaRPr lang="pt-PT" dirty="0"/>
        </a:p>
      </dgm:t>
    </dgm:pt>
    <dgm:pt modelId="{5561C5CF-1BC6-4CE2-9141-277D7A842ECE}" type="sibTrans" cxnId="{A305AD04-EE6A-4AC3-8EDA-7A333B7B66BA}">
      <dgm:prSet/>
      <dgm:spPr/>
      <dgm:t>
        <a:bodyPr/>
        <a:lstStyle/>
        <a:p>
          <a:endParaRPr lang="en-GB"/>
        </a:p>
      </dgm:t>
    </dgm:pt>
    <dgm:pt modelId="{CBF71F36-C5FE-47F8-86BD-80C280704FB9}" type="parTrans" cxnId="{A305AD04-EE6A-4AC3-8EDA-7A333B7B66BA}">
      <dgm:prSet/>
      <dgm:spPr/>
      <dgm:t>
        <a:bodyPr/>
        <a:lstStyle/>
        <a:p>
          <a:endParaRPr lang="en-GB"/>
        </a:p>
      </dgm:t>
    </dgm:pt>
    <dgm:pt modelId="{CF08C8BF-BC10-4DA6-A5C6-D7B2262E7D7D}">
      <dgm:prSet custT="1"/>
      <dgm:spPr/>
      <dgm:t>
        <a:bodyPr/>
        <a:lstStyle/>
        <a:p>
          <a:pPr algn="ctr"/>
          <a:r>
            <a:rPr lang="en-GB" sz="1600" dirty="0" err="1"/>
            <a:t>Operaciones</a:t>
          </a:r>
          <a:r>
            <a:rPr lang="en-GB" sz="1600" dirty="0"/>
            <a:t> de </a:t>
          </a:r>
          <a:r>
            <a:rPr lang="en-GB" sz="1600" dirty="0" err="1"/>
            <a:t>limpieza</a:t>
          </a:r>
          <a:r>
            <a:rPr lang="en-GB" sz="1600" dirty="0"/>
            <a:t>, </a:t>
          </a:r>
          <a:r>
            <a:rPr lang="en-GB" sz="1600" dirty="0" err="1"/>
            <a:t>trituración</a:t>
          </a:r>
          <a:r>
            <a:rPr lang="en-GB" sz="1600" dirty="0"/>
            <a:t> y </a:t>
          </a:r>
          <a:r>
            <a:rPr lang="en-GB" sz="1600" dirty="0" err="1"/>
            <a:t>envasado</a:t>
          </a:r>
          <a:r>
            <a:rPr lang="en-GB" sz="1600" dirty="0"/>
            <a:t> de </a:t>
          </a:r>
          <a:r>
            <a:rPr lang="en-GB" sz="1600" dirty="0" err="1"/>
            <a:t>caseína</a:t>
          </a:r>
          <a:r>
            <a:rPr lang="en-GB" sz="1600" dirty="0"/>
            <a:t> </a:t>
          </a:r>
          <a:r>
            <a:rPr lang="en-GB" sz="1600" dirty="0" err="1"/>
            <a:t>cruda</a:t>
          </a:r>
          <a:r>
            <a:rPr lang="en-GB" sz="1600" dirty="0"/>
            <a:t> </a:t>
          </a:r>
          <a:r>
            <a:rPr lang="en-GB" sz="1600" dirty="0" err="1"/>
            <a:t>realizadas</a:t>
          </a:r>
          <a:r>
            <a:rPr lang="en-GB" sz="1600" dirty="0"/>
            <a:t> </a:t>
          </a:r>
          <a:r>
            <a:rPr lang="en-GB" sz="1600" dirty="0" err="1"/>
            <a:t>en</a:t>
          </a:r>
          <a:r>
            <a:rPr lang="en-GB" sz="1600" dirty="0"/>
            <a:t> </a:t>
          </a:r>
          <a:r>
            <a:rPr lang="en-GB" sz="1600" dirty="0" err="1"/>
            <a:t>Alemania</a:t>
          </a:r>
          <a:r>
            <a:rPr lang="en-GB" sz="1600" dirty="0"/>
            <a:t> a </a:t>
          </a:r>
          <a:r>
            <a:rPr lang="en-GB" sz="1600" dirty="0" err="1"/>
            <a:t>partir</a:t>
          </a:r>
          <a:r>
            <a:rPr lang="en-GB" sz="1600" dirty="0"/>
            <a:t> de </a:t>
          </a:r>
          <a:r>
            <a:rPr lang="en-GB" sz="1600" dirty="0" err="1"/>
            <a:t>caseína</a:t>
          </a:r>
          <a:r>
            <a:rPr lang="en-GB" sz="1600" dirty="0"/>
            <a:t> </a:t>
          </a:r>
          <a:r>
            <a:rPr lang="en-GB" sz="1600" dirty="0" err="1"/>
            <a:t>obtenida</a:t>
          </a:r>
          <a:r>
            <a:rPr lang="en-GB" sz="1600" dirty="0"/>
            <a:t> </a:t>
          </a:r>
          <a:r>
            <a:rPr lang="en-GB" sz="1600" dirty="0" err="1"/>
            <a:t>en</a:t>
          </a:r>
          <a:r>
            <a:rPr lang="en-GB" sz="1600" dirty="0"/>
            <a:t> </a:t>
          </a:r>
          <a:r>
            <a:rPr lang="en-GB" sz="1600" dirty="0" err="1"/>
            <a:t>terceros</a:t>
          </a:r>
          <a:r>
            <a:rPr lang="en-GB" sz="1600" dirty="0"/>
            <a:t> </a:t>
          </a:r>
          <a:r>
            <a:rPr lang="en-GB" sz="1600" dirty="0" err="1"/>
            <a:t>países</a:t>
          </a:r>
          <a:endParaRPr lang="en-GB" sz="1600" dirty="0"/>
        </a:p>
      </dgm:t>
    </dgm:pt>
    <dgm:pt modelId="{F18F1499-89E7-4BBB-A73B-7B78476293A4}" type="parTrans" cxnId="{CC93E877-9458-4938-9DAF-D8ABBE970420}">
      <dgm:prSet/>
      <dgm:spPr/>
      <dgm:t>
        <a:bodyPr/>
        <a:lstStyle/>
        <a:p>
          <a:endParaRPr lang="en-GB"/>
        </a:p>
      </dgm:t>
    </dgm:pt>
    <dgm:pt modelId="{24A77015-2311-4E49-A2D0-09FD5DCE6FC6}" type="sibTrans" cxnId="{CC93E877-9458-4938-9DAF-D8ABBE970420}">
      <dgm:prSet/>
      <dgm:spPr/>
      <dgm:t>
        <a:bodyPr/>
        <a:lstStyle/>
        <a:p>
          <a:endParaRPr lang="en-GB"/>
        </a:p>
      </dgm:t>
    </dgm:pt>
    <dgm:pt modelId="{DDBC945A-3256-4ABA-917D-E7DD67DAF614}">
      <dgm:prSet custT="1"/>
      <dgm:spPr/>
      <dgm:t>
        <a:bodyPr/>
        <a:lstStyle/>
        <a:p>
          <a:pPr algn="just"/>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Propiedades y composición específicas propias que no tenía antes de la transformación</a:t>
          </a:r>
        </a:p>
        <a:p>
          <a:pPr algn="just"/>
          <a:endParaRPr kumimoji="0" lang="es-ES" sz="1600" b="0" i="0" u="none" strike="noStrike" cap="none" spc="0" normalizeH="0" baseline="0" noProof="0" dirty="0">
            <a:ln>
              <a:noFill/>
            </a:ln>
            <a:solidFill>
              <a:schemeClr val="bg1"/>
            </a:solidFill>
            <a:effectLst/>
            <a:uLnTx/>
            <a:uFillTx/>
            <a:latin typeface="Trebuchet MS" panose="020B0603020202020204" pitchFamily="34" charset="0"/>
          </a:endParaRPr>
        </a:p>
        <a:p>
          <a:pPr algn="just"/>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Distinción real y objetiva entre las materias primas o componentes básicos </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a:p>
          <a:endParaRPr kumimoji="0" lang="en-GB" sz="1400" b="0" i="0" u="none" strike="noStrike" cap="none" spc="0" normalizeH="0" baseline="0" noProof="0" dirty="0">
            <a:ln>
              <a:noFill/>
            </a:ln>
            <a:solidFill>
              <a:schemeClr val="bg1"/>
            </a:solidFill>
            <a:effectLst/>
            <a:uLnTx/>
            <a:uFillTx/>
            <a:latin typeface="Trebuchet MS" panose="020B0603020202020204" pitchFamily="34" charset="0"/>
          </a:endParaRPr>
        </a:p>
        <a:p>
          <a:pPr algn="just"/>
          <a:endParaRPr lang="en-GB" sz="1400" b="0" u="none" dirty="0"/>
        </a:p>
      </dgm:t>
    </dgm:pt>
    <dgm:pt modelId="{ABA912C4-6F9E-4C5C-A028-C43825D6B4D9}" type="parTrans" cxnId="{BD793E25-7963-49AA-8F6C-135629F4BDAE}">
      <dgm:prSet/>
      <dgm:spPr/>
      <dgm:t>
        <a:bodyPr/>
        <a:lstStyle/>
        <a:p>
          <a:endParaRPr lang="en-GB"/>
        </a:p>
      </dgm:t>
    </dgm:pt>
    <dgm:pt modelId="{D943EC84-25B6-4FDE-88A8-157124D27BC2}" type="sibTrans" cxnId="{BD793E25-7963-49AA-8F6C-135629F4BDAE}">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12CC5691-729C-4D13-A3C2-0AAE5810841C}" type="pres">
      <dgm:prSet presAssocID="{CF08C8BF-BC10-4DA6-A5C6-D7B2262E7D7D}" presName="node" presStyleLbl="node1" presStyleIdx="0" presStyleCnt="3">
        <dgm:presLayoutVars>
          <dgm:bulletEnabled val="1"/>
        </dgm:presLayoutVars>
      </dgm:prSet>
      <dgm:spPr/>
    </dgm:pt>
    <dgm:pt modelId="{01B78FB3-B0B7-44F3-820F-7B49E751D470}" type="pres">
      <dgm:prSet presAssocID="{24A77015-2311-4E49-A2D0-09FD5DCE6FC6}" presName="sibTrans" presStyleLbl="sibTrans2D1" presStyleIdx="0" presStyleCnt="2"/>
      <dgm:spPr/>
    </dgm:pt>
    <dgm:pt modelId="{15AB92D4-20F4-4A0F-B468-0C3E0BEF4BB2}" type="pres">
      <dgm:prSet presAssocID="{24A77015-2311-4E49-A2D0-09FD5DCE6FC6}" presName="connectorText" presStyleLbl="sibTrans2D1" presStyleIdx="0" presStyleCnt="2"/>
      <dgm:spPr/>
    </dgm:pt>
    <dgm:pt modelId="{E5C0DCAD-A3B8-4FAC-9950-CC5D1097F8FC}" type="pres">
      <dgm:prSet presAssocID="{DDBC945A-3256-4ABA-917D-E7DD67DAF614}" presName="node" presStyleLbl="node1" presStyleIdx="1" presStyleCnt="3">
        <dgm:presLayoutVars>
          <dgm:bulletEnabled val="1"/>
        </dgm:presLayoutVars>
      </dgm:prSet>
      <dgm:spPr/>
    </dgm:pt>
    <dgm:pt modelId="{C6EAB33A-DF48-40C1-9952-3C8BCD6E7791}" type="pres">
      <dgm:prSet presAssocID="{D943EC84-25B6-4FDE-88A8-157124D27BC2}" presName="sibTrans" presStyleLbl="sibTrans2D1" presStyleIdx="1" presStyleCnt="2"/>
      <dgm:spPr/>
    </dgm:pt>
    <dgm:pt modelId="{74326E5D-5EC6-47B8-B717-FDA171A6289C}" type="pres">
      <dgm:prSet presAssocID="{D943EC84-25B6-4FDE-88A8-157124D27BC2}" presName="connectorText" presStyleLbl="sibTrans2D1" presStyleIdx="1" presStyleCnt="2"/>
      <dgm:spPr/>
    </dgm:pt>
    <dgm:pt modelId="{3C06ADE8-0803-4B56-ACC3-BF8BD6EC53DA}" type="pres">
      <dgm:prSet presAssocID="{A2A5B155-D1D8-44BE-AA5F-D30259574279}" presName="node" presStyleLbl="node1" presStyleIdx="2" presStyleCnt="3" custLinFactNeighborX="-108" custLinFactNeighborY="431">
        <dgm:presLayoutVars>
          <dgm:bulletEnabled val="1"/>
        </dgm:presLayoutVars>
      </dgm:prSet>
      <dgm:spPr/>
    </dgm:pt>
  </dgm:ptLst>
  <dgm:cxnLst>
    <dgm:cxn modelId="{70284002-0D4E-41C6-8924-99DA2F6817FB}" type="presOf" srcId="{24A77015-2311-4E49-A2D0-09FD5DCE6FC6}" destId="{15AB92D4-20F4-4A0F-B468-0C3E0BEF4BB2}" srcOrd="1" destOrd="0" presId="urn:microsoft.com/office/officeart/2005/8/layout/process1"/>
    <dgm:cxn modelId="{A305AD04-EE6A-4AC3-8EDA-7A333B7B66BA}" srcId="{FD60882E-C34C-4881-811D-1E759710FB36}" destId="{A2A5B155-D1D8-44BE-AA5F-D30259574279}" srcOrd="2" destOrd="0" parTransId="{CBF71F36-C5FE-47F8-86BD-80C280704FB9}" sibTransId="{5561C5CF-1BC6-4CE2-9141-277D7A842ECE}"/>
    <dgm:cxn modelId="{06C57511-1C31-43B5-8345-B839F7052679}" type="presOf" srcId="{CF08C8BF-BC10-4DA6-A5C6-D7B2262E7D7D}" destId="{12CC5691-729C-4D13-A3C2-0AAE5810841C}" srcOrd="0" destOrd="0" presId="urn:microsoft.com/office/officeart/2005/8/layout/process1"/>
    <dgm:cxn modelId="{1EAC8F11-3BC0-464F-8594-31DDC8DD3D0C}" type="presOf" srcId="{24A77015-2311-4E49-A2D0-09FD5DCE6FC6}" destId="{01B78FB3-B0B7-44F3-820F-7B49E751D470}" srcOrd="0" destOrd="0" presId="urn:microsoft.com/office/officeart/2005/8/layout/process1"/>
    <dgm:cxn modelId="{BD793E25-7963-49AA-8F6C-135629F4BDAE}" srcId="{FD60882E-C34C-4881-811D-1E759710FB36}" destId="{DDBC945A-3256-4ABA-917D-E7DD67DAF614}" srcOrd="1" destOrd="0" parTransId="{ABA912C4-6F9E-4C5C-A028-C43825D6B4D9}" sibTransId="{D943EC84-25B6-4FDE-88A8-157124D27BC2}"/>
    <dgm:cxn modelId="{0DB9B668-16D3-466C-A39D-722B8324158C}" type="presOf" srcId="{FD60882E-C34C-4881-811D-1E759710FB36}" destId="{72751050-399A-4C96-B100-5B338103B4A4}" srcOrd="0" destOrd="0" presId="urn:microsoft.com/office/officeart/2005/8/layout/process1"/>
    <dgm:cxn modelId="{CC93E877-9458-4938-9DAF-D8ABBE970420}" srcId="{FD60882E-C34C-4881-811D-1E759710FB36}" destId="{CF08C8BF-BC10-4DA6-A5C6-D7B2262E7D7D}" srcOrd="0" destOrd="0" parTransId="{F18F1499-89E7-4BBB-A73B-7B78476293A4}" sibTransId="{24A77015-2311-4E49-A2D0-09FD5DCE6FC6}"/>
    <dgm:cxn modelId="{C0AB8D58-FABB-44E5-A6B4-4DD40D1DF026}" type="presOf" srcId="{D943EC84-25B6-4FDE-88A8-157124D27BC2}" destId="{C6EAB33A-DF48-40C1-9952-3C8BCD6E7791}" srcOrd="0" destOrd="0" presId="urn:microsoft.com/office/officeart/2005/8/layout/process1"/>
    <dgm:cxn modelId="{FA0BE0CA-FE03-414D-A8DF-037BC4B5580D}" type="presOf" srcId="{D943EC84-25B6-4FDE-88A8-157124D27BC2}" destId="{74326E5D-5EC6-47B8-B717-FDA171A6289C}" srcOrd="1" destOrd="0" presId="urn:microsoft.com/office/officeart/2005/8/layout/process1"/>
    <dgm:cxn modelId="{0D166BD3-65A2-4A01-881D-913CFE0A2FFE}" type="presOf" srcId="{A2A5B155-D1D8-44BE-AA5F-D30259574279}" destId="{3C06ADE8-0803-4B56-ACC3-BF8BD6EC53DA}" srcOrd="0" destOrd="0" presId="urn:microsoft.com/office/officeart/2005/8/layout/process1"/>
    <dgm:cxn modelId="{95D5A2E9-1EED-40C3-BDF3-1EFAE21C409D}" type="presOf" srcId="{DDBC945A-3256-4ABA-917D-E7DD67DAF614}" destId="{E5C0DCAD-A3B8-4FAC-9950-CC5D1097F8FC}" srcOrd="0" destOrd="0" presId="urn:microsoft.com/office/officeart/2005/8/layout/process1"/>
    <dgm:cxn modelId="{87443BE0-13A1-44E7-A450-758956C1D317}" type="presParOf" srcId="{72751050-399A-4C96-B100-5B338103B4A4}" destId="{12CC5691-729C-4D13-A3C2-0AAE5810841C}" srcOrd="0" destOrd="0" presId="urn:microsoft.com/office/officeart/2005/8/layout/process1"/>
    <dgm:cxn modelId="{16F704C2-B7A9-4691-8632-4902F5B22E9A}" type="presParOf" srcId="{72751050-399A-4C96-B100-5B338103B4A4}" destId="{01B78FB3-B0B7-44F3-820F-7B49E751D470}" srcOrd="1" destOrd="0" presId="urn:microsoft.com/office/officeart/2005/8/layout/process1"/>
    <dgm:cxn modelId="{51AFC5D0-8771-4DDB-8A32-B668BD0404EA}" type="presParOf" srcId="{01B78FB3-B0B7-44F3-820F-7B49E751D470}" destId="{15AB92D4-20F4-4A0F-B468-0C3E0BEF4BB2}" srcOrd="0" destOrd="0" presId="urn:microsoft.com/office/officeart/2005/8/layout/process1"/>
    <dgm:cxn modelId="{10B92D48-628A-47D1-9983-08F0F9C04ED8}" type="presParOf" srcId="{72751050-399A-4C96-B100-5B338103B4A4}" destId="{E5C0DCAD-A3B8-4FAC-9950-CC5D1097F8FC}" srcOrd="2" destOrd="0" presId="urn:microsoft.com/office/officeart/2005/8/layout/process1"/>
    <dgm:cxn modelId="{FC04E309-E031-486C-A33A-18A8BAC1A2BB}" type="presParOf" srcId="{72751050-399A-4C96-B100-5B338103B4A4}" destId="{C6EAB33A-DF48-40C1-9952-3C8BCD6E7791}" srcOrd="3" destOrd="0" presId="urn:microsoft.com/office/officeart/2005/8/layout/process1"/>
    <dgm:cxn modelId="{7BDE9E32-B082-4C02-8803-6B860642B6F0}" type="presParOf" srcId="{C6EAB33A-DF48-40C1-9952-3C8BCD6E7791}" destId="{74326E5D-5EC6-47B8-B717-FDA171A6289C}" srcOrd="0" destOrd="0" presId="urn:microsoft.com/office/officeart/2005/8/layout/process1"/>
    <dgm:cxn modelId="{684997BE-6E2B-46A4-B8E1-90CC61D5DD94}" type="presParOf" srcId="{72751050-399A-4C96-B100-5B338103B4A4}" destId="{3C06ADE8-0803-4B56-ACC3-BF8BD6EC53D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0BB3EB7E-23F1-4D60-89DA-F9D87EA03A3B}">
      <dgm:prSet custT="1"/>
      <dgm:spPr/>
      <dgm:t>
        <a:bodyPr/>
        <a:lstStyle/>
        <a:p>
          <a:pPr algn="ctr"/>
          <a:r>
            <a:rPr lang="es-ES" sz="1600" dirty="0"/>
            <a:t>Importación en Brasil de cefradina originaria de Puerto Rico, pero producida con componentes originarios de Alemania, Italia y Irlanda</a:t>
          </a:r>
          <a:endParaRPr lang="pt-PT" sz="1600" dirty="0"/>
        </a:p>
      </dgm:t>
    </dgm:pt>
    <dgm:pt modelId="{A5241509-DBFD-475B-A4B1-3BBEF81F5F89}" type="parTrans" cxnId="{5D6351ED-2B26-4F33-ADC8-5F6396A4EAA3}">
      <dgm:prSet/>
      <dgm:spPr/>
      <dgm:t>
        <a:bodyPr/>
        <a:lstStyle/>
        <a:p>
          <a:endParaRPr lang="en-GB"/>
        </a:p>
      </dgm:t>
    </dgm:pt>
    <dgm:pt modelId="{DA94CCCF-86C3-4A2E-A434-DD5A4C52A00D}" type="sibTrans" cxnId="{5D6351ED-2B26-4F33-ADC8-5F6396A4EAA3}">
      <dgm:prSet/>
      <dgm:spPr/>
      <dgm:t>
        <a:bodyPr/>
        <a:lstStyle/>
        <a:p>
          <a:endParaRPr lang="en-GB"/>
        </a:p>
      </dgm:t>
    </dgm:pt>
    <dgm:pt modelId="{A2A5B155-D1D8-44BE-AA5F-D30259574279}">
      <dgm:prSet/>
      <dgm:spPr>
        <a:solidFill>
          <a:srgbClr val="00B050"/>
        </a:solidFill>
      </dgm:spPr>
      <dgm:t>
        <a:bodyPr/>
        <a:lstStyle/>
        <a:p>
          <a:r>
            <a:rPr lang="es-ES" dirty="0">
              <a:solidFill>
                <a:schemeClr val="bg1"/>
              </a:solidFill>
            </a:rPr>
            <a:t>Hay una transformación sustancial</a:t>
          </a:r>
          <a:endParaRPr lang="pt-PT" dirty="0"/>
        </a:p>
      </dgm:t>
    </dgm:pt>
    <dgm:pt modelId="{5561C5CF-1BC6-4CE2-9141-277D7A842ECE}" type="sibTrans" cxnId="{A305AD04-EE6A-4AC3-8EDA-7A333B7B66BA}">
      <dgm:prSet/>
      <dgm:spPr/>
      <dgm:t>
        <a:bodyPr/>
        <a:lstStyle/>
        <a:p>
          <a:endParaRPr lang="en-GB"/>
        </a:p>
      </dgm:t>
    </dgm:pt>
    <dgm:pt modelId="{CBF71F36-C5FE-47F8-86BD-80C280704FB9}" type="parTrans" cxnId="{A305AD04-EE6A-4AC3-8EDA-7A333B7B66BA}">
      <dgm:prSet/>
      <dgm:spPr/>
      <dgm:t>
        <a:bodyPr/>
        <a:lstStyle/>
        <a:p>
          <a:endParaRPr lang="en-GB"/>
        </a:p>
      </dgm:t>
    </dgm:pt>
    <dgm:pt modelId="{7CA45EC9-B745-48B8-B2EE-6F6C9437DBF3}">
      <dgm:prSet custT="1"/>
      <dgm:spPr/>
      <dgm:t>
        <a:bodyPr/>
        <a:lstStyle/>
        <a:p>
          <a:r>
            <a:rPr lang="es-ES" sz="1600" b="0" i="0" u="none" baseline="0" dirty="0"/>
            <a:t>Transformación sustancial aquel que confiere nueva individualidad a la mercancía</a:t>
          </a:r>
          <a:endParaRPr lang="pt-PT" sz="1600"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E28A75AA-ABF0-4EE5-BC40-DC39C1C964F5}" type="pres">
      <dgm:prSet presAssocID="{7CA45EC9-B745-48B8-B2EE-6F6C9437DBF3}" presName="node" presStyleLbl="node1" presStyleIdx="1" presStyleCnt="3">
        <dgm:presLayoutVars>
          <dgm:bulletEnabled val="1"/>
        </dgm:presLayoutVars>
      </dgm:prSet>
      <dgm:spPr/>
    </dgm:pt>
    <dgm:pt modelId="{CFC82367-4249-4582-8ED1-9DA941C1D4FB}" type="pres">
      <dgm:prSet presAssocID="{809AB33B-665D-4E20-9405-874DE61EB8EE}" presName="sibTrans" presStyleLbl="sibTrans2D1" presStyleIdx="1" presStyleCnt="2"/>
      <dgm:spPr/>
    </dgm:pt>
    <dgm:pt modelId="{7AED5567-2EFF-4471-9F59-C5975B2E021D}" type="pres">
      <dgm:prSet presAssocID="{809AB33B-665D-4E20-9405-874DE61EB8EE}" presName="connectorText" presStyleLbl="sibTrans2D1" presStyleIdx="1" presStyleCnt="2"/>
      <dgm:spPr/>
    </dgm:pt>
    <dgm:pt modelId="{3C06ADE8-0803-4B56-ACC3-BF8BD6EC53DA}" type="pres">
      <dgm:prSet presAssocID="{A2A5B155-D1D8-44BE-AA5F-D30259574279}" presName="node" presStyleLbl="node1" presStyleIdx="2" presStyleCnt="3">
        <dgm:presLayoutVars>
          <dgm:bulletEnabled val="1"/>
        </dgm:presLayoutVars>
      </dgm:prSet>
      <dgm:spPr/>
    </dgm:pt>
  </dgm:ptLst>
  <dgm:cxnLst>
    <dgm:cxn modelId="{A305AD04-EE6A-4AC3-8EDA-7A333B7B66BA}" srcId="{FD60882E-C34C-4881-811D-1E759710FB36}" destId="{A2A5B155-D1D8-44BE-AA5F-D30259574279}" srcOrd="2" destOrd="0" parTransId="{CBF71F36-C5FE-47F8-86BD-80C280704FB9}" sibTransId="{5561C5CF-1BC6-4CE2-9141-277D7A842ECE}"/>
    <dgm:cxn modelId="{8D47DF42-A767-4E2B-AE50-A46EF9F28647}" type="presOf" srcId="{809AB33B-665D-4E20-9405-874DE61EB8EE}" destId="{7AED5567-2EFF-4471-9F59-C5975B2E021D}" srcOrd="1"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1CC12658-9EBD-4856-90DC-B133B08DCD55}" srcId="{FD60882E-C34C-4881-811D-1E759710FB36}" destId="{7CA45EC9-B745-48B8-B2EE-6F6C9437DBF3}" srcOrd="1" destOrd="0" parTransId="{05362259-7A9B-4E85-99E9-11A197B6D3A7}" sibTransId="{809AB33B-665D-4E20-9405-874DE61EB8EE}"/>
    <dgm:cxn modelId="{498C6FB2-4164-4F5C-A733-E52043299C75}" type="presOf" srcId="{DA94CCCF-86C3-4A2E-A434-DD5A4C52A00D}" destId="{EB9429B6-FEC1-4225-BC78-A424A04D330E}" srcOrd="0" destOrd="0" presId="urn:microsoft.com/office/officeart/2005/8/layout/process1"/>
    <dgm:cxn modelId="{0D166BD3-65A2-4A01-881D-913CFE0A2FFE}" type="presOf" srcId="{A2A5B155-D1D8-44BE-AA5F-D30259574279}" destId="{3C06ADE8-0803-4B56-ACC3-BF8BD6EC53DA}"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CAD544F3-4B4A-46F7-A83F-A300A5D7F075}" type="presOf" srcId="{809AB33B-665D-4E20-9405-874DE61EB8EE}" destId="{CFC82367-4249-4582-8ED1-9DA941C1D4FB}" srcOrd="0" destOrd="0" presId="urn:microsoft.com/office/officeart/2005/8/layout/process1"/>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3DD406F7-1BF5-4C98-9B35-48CBA1C63202}" type="presParOf" srcId="{72751050-399A-4C96-B100-5B338103B4A4}" destId="{E28A75AA-ABF0-4EE5-BC40-DC39C1C964F5}" srcOrd="2" destOrd="0" presId="urn:microsoft.com/office/officeart/2005/8/layout/process1"/>
    <dgm:cxn modelId="{ADBBE3C1-048C-48FC-9FDF-64EE69F37091}" type="presParOf" srcId="{72751050-399A-4C96-B100-5B338103B4A4}" destId="{CFC82367-4249-4582-8ED1-9DA941C1D4FB}" srcOrd="3" destOrd="0" presId="urn:microsoft.com/office/officeart/2005/8/layout/process1"/>
    <dgm:cxn modelId="{6344CCF5-3C1D-4EFD-A502-BEAEEC95A462}" type="presParOf" srcId="{CFC82367-4249-4582-8ED1-9DA941C1D4FB}" destId="{7AED5567-2EFF-4471-9F59-C5975B2E021D}" srcOrd="0" destOrd="0" presId="urn:microsoft.com/office/officeart/2005/8/layout/process1"/>
    <dgm:cxn modelId="{684997BE-6E2B-46A4-B8E1-90CC61D5DD94}" type="presParOf" srcId="{72751050-399A-4C96-B100-5B338103B4A4}" destId="{3C06ADE8-0803-4B56-ACC3-BF8BD6EC53D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A2A5B155-D1D8-44BE-AA5F-D30259574279}">
      <dgm:prSet/>
      <dgm:spPr>
        <a:solidFill>
          <a:srgbClr val="FF0000"/>
        </a:solidFill>
      </dgm:spPr>
      <dgm:t>
        <a:bodyPr/>
        <a:lstStyle/>
        <a:p>
          <a:r>
            <a:rPr lang="es-ES" dirty="0">
              <a:solidFill>
                <a:schemeClr val="bg1"/>
              </a:solidFill>
            </a:rPr>
            <a:t>No hay una transformación sustancial</a:t>
          </a:r>
          <a:endParaRPr lang="pt-PT" dirty="0"/>
        </a:p>
      </dgm:t>
    </dgm:pt>
    <dgm:pt modelId="{5561C5CF-1BC6-4CE2-9141-277D7A842ECE}" type="sibTrans" cxnId="{A305AD04-EE6A-4AC3-8EDA-7A333B7B66BA}">
      <dgm:prSet/>
      <dgm:spPr/>
      <dgm:t>
        <a:bodyPr/>
        <a:lstStyle/>
        <a:p>
          <a:endParaRPr lang="en-GB"/>
        </a:p>
      </dgm:t>
    </dgm:pt>
    <dgm:pt modelId="{CBF71F36-C5FE-47F8-86BD-80C280704FB9}" type="parTrans" cxnId="{A305AD04-EE6A-4AC3-8EDA-7A333B7B66BA}">
      <dgm:prSet/>
      <dgm:spPr/>
      <dgm:t>
        <a:bodyPr/>
        <a:lstStyle/>
        <a:p>
          <a:endParaRPr lang="en-GB"/>
        </a:p>
      </dgm:t>
    </dgm:pt>
    <dgm:pt modelId="{CF08C8BF-BC10-4DA6-A5C6-D7B2262E7D7D}">
      <dgm:prSet custT="1"/>
      <dgm:spPr/>
      <dgm:t>
        <a:bodyPr/>
        <a:lstStyle/>
        <a:p>
          <a:pPr algn="ctr"/>
          <a:r>
            <a:rPr lang="es-ES" sz="1600" dirty="0"/>
            <a:t>Importación en Venezuela de calzado originario de la República Popular China, pero declarado con origen Indonesia</a:t>
          </a:r>
          <a:endParaRPr lang="en-GB" sz="1600" dirty="0"/>
        </a:p>
      </dgm:t>
    </dgm:pt>
    <dgm:pt modelId="{F18F1499-89E7-4BBB-A73B-7B78476293A4}" type="parTrans" cxnId="{CC93E877-9458-4938-9DAF-D8ABBE970420}">
      <dgm:prSet/>
      <dgm:spPr/>
      <dgm:t>
        <a:bodyPr/>
        <a:lstStyle/>
        <a:p>
          <a:endParaRPr lang="en-GB"/>
        </a:p>
      </dgm:t>
    </dgm:pt>
    <dgm:pt modelId="{24A77015-2311-4E49-A2D0-09FD5DCE6FC6}" type="sibTrans" cxnId="{CC93E877-9458-4938-9DAF-D8ABBE970420}">
      <dgm:prSet/>
      <dgm:spPr/>
      <dgm:t>
        <a:bodyPr/>
        <a:lstStyle/>
        <a:p>
          <a:endParaRPr lang="en-GB"/>
        </a:p>
      </dgm:t>
    </dgm:pt>
    <dgm:pt modelId="{DDBC945A-3256-4ABA-917D-E7DD67DAF614}">
      <dgm:prSet custT="1"/>
      <dgm:spPr/>
      <dgm:t>
        <a:bodyPr/>
        <a:lstStyle/>
        <a:p>
          <a:pPr algn="just"/>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No se considerarán originarios de un país, las mercancías obtenidas por procesos u operaciones mínimas</a:t>
          </a:r>
        </a:p>
        <a:p>
          <a:pPr algn="just"/>
          <a:endParaRPr kumimoji="0" lang="es-ES" sz="1600" b="0" i="0" u="none" strike="noStrike" cap="none" spc="0" normalizeH="0" baseline="0" noProof="0" dirty="0">
            <a:ln>
              <a:noFill/>
            </a:ln>
            <a:solidFill>
              <a:schemeClr val="bg1"/>
            </a:solidFill>
            <a:effectLst/>
            <a:uLnTx/>
            <a:uFillTx/>
            <a:latin typeface="Trebuchet MS" panose="020B0603020202020204" pitchFamily="34" charset="0"/>
          </a:endParaRPr>
        </a:p>
        <a:p>
          <a:pPr algn="just"/>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No hay una nueva individualidad caracterizada por un cambio en la clasificación arancelaria</a:t>
          </a:r>
          <a:endParaRPr lang="en-GB" sz="1600" b="0" u="none" dirty="0"/>
        </a:p>
      </dgm:t>
    </dgm:pt>
    <dgm:pt modelId="{ABA912C4-6F9E-4C5C-A028-C43825D6B4D9}" type="parTrans" cxnId="{BD793E25-7963-49AA-8F6C-135629F4BDAE}">
      <dgm:prSet/>
      <dgm:spPr/>
      <dgm:t>
        <a:bodyPr/>
        <a:lstStyle/>
        <a:p>
          <a:endParaRPr lang="en-GB"/>
        </a:p>
      </dgm:t>
    </dgm:pt>
    <dgm:pt modelId="{D943EC84-25B6-4FDE-88A8-157124D27BC2}" type="sibTrans" cxnId="{BD793E25-7963-49AA-8F6C-135629F4BDAE}">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12CC5691-729C-4D13-A3C2-0AAE5810841C}" type="pres">
      <dgm:prSet presAssocID="{CF08C8BF-BC10-4DA6-A5C6-D7B2262E7D7D}" presName="node" presStyleLbl="node1" presStyleIdx="0" presStyleCnt="3">
        <dgm:presLayoutVars>
          <dgm:bulletEnabled val="1"/>
        </dgm:presLayoutVars>
      </dgm:prSet>
      <dgm:spPr/>
    </dgm:pt>
    <dgm:pt modelId="{01B78FB3-B0B7-44F3-820F-7B49E751D470}" type="pres">
      <dgm:prSet presAssocID="{24A77015-2311-4E49-A2D0-09FD5DCE6FC6}" presName="sibTrans" presStyleLbl="sibTrans2D1" presStyleIdx="0" presStyleCnt="2"/>
      <dgm:spPr/>
    </dgm:pt>
    <dgm:pt modelId="{15AB92D4-20F4-4A0F-B468-0C3E0BEF4BB2}" type="pres">
      <dgm:prSet presAssocID="{24A77015-2311-4E49-A2D0-09FD5DCE6FC6}" presName="connectorText" presStyleLbl="sibTrans2D1" presStyleIdx="0" presStyleCnt="2"/>
      <dgm:spPr/>
    </dgm:pt>
    <dgm:pt modelId="{E5C0DCAD-A3B8-4FAC-9950-CC5D1097F8FC}" type="pres">
      <dgm:prSet presAssocID="{DDBC945A-3256-4ABA-917D-E7DD67DAF614}" presName="node" presStyleLbl="node1" presStyleIdx="1" presStyleCnt="3">
        <dgm:presLayoutVars>
          <dgm:bulletEnabled val="1"/>
        </dgm:presLayoutVars>
      </dgm:prSet>
      <dgm:spPr/>
    </dgm:pt>
    <dgm:pt modelId="{C6EAB33A-DF48-40C1-9952-3C8BCD6E7791}" type="pres">
      <dgm:prSet presAssocID="{D943EC84-25B6-4FDE-88A8-157124D27BC2}" presName="sibTrans" presStyleLbl="sibTrans2D1" presStyleIdx="1" presStyleCnt="2"/>
      <dgm:spPr/>
    </dgm:pt>
    <dgm:pt modelId="{74326E5D-5EC6-47B8-B717-FDA171A6289C}" type="pres">
      <dgm:prSet presAssocID="{D943EC84-25B6-4FDE-88A8-157124D27BC2}" presName="connectorText" presStyleLbl="sibTrans2D1" presStyleIdx="1" presStyleCnt="2"/>
      <dgm:spPr/>
    </dgm:pt>
    <dgm:pt modelId="{3C06ADE8-0803-4B56-ACC3-BF8BD6EC53DA}" type="pres">
      <dgm:prSet presAssocID="{A2A5B155-D1D8-44BE-AA5F-D30259574279}" presName="node" presStyleLbl="node1" presStyleIdx="2" presStyleCnt="3" custLinFactNeighborX="-108" custLinFactNeighborY="431">
        <dgm:presLayoutVars>
          <dgm:bulletEnabled val="1"/>
        </dgm:presLayoutVars>
      </dgm:prSet>
      <dgm:spPr/>
    </dgm:pt>
  </dgm:ptLst>
  <dgm:cxnLst>
    <dgm:cxn modelId="{70284002-0D4E-41C6-8924-99DA2F6817FB}" type="presOf" srcId="{24A77015-2311-4E49-A2D0-09FD5DCE6FC6}" destId="{15AB92D4-20F4-4A0F-B468-0C3E0BEF4BB2}" srcOrd="1" destOrd="0" presId="urn:microsoft.com/office/officeart/2005/8/layout/process1"/>
    <dgm:cxn modelId="{A305AD04-EE6A-4AC3-8EDA-7A333B7B66BA}" srcId="{FD60882E-C34C-4881-811D-1E759710FB36}" destId="{A2A5B155-D1D8-44BE-AA5F-D30259574279}" srcOrd="2" destOrd="0" parTransId="{CBF71F36-C5FE-47F8-86BD-80C280704FB9}" sibTransId="{5561C5CF-1BC6-4CE2-9141-277D7A842ECE}"/>
    <dgm:cxn modelId="{06C57511-1C31-43B5-8345-B839F7052679}" type="presOf" srcId="{CF08C8BF-BC10-4DA6-A5C6-D7B2262E7D7D}" destId="{12CC5691-729C-4D13-A3C2-0AAE5810841C}" srcOrd="0" destOrd="0" presId="urn:microsoft.com/office/officeart/2005/8/layout/process1"/>
    <dgm:cxn modelId="{1EAC8F11-3BC0-464F-8594-31DDC8DD3D0C}" type="presOf" srcId="{24A77015-2311-4E49-A2D0-09FD5DCE6FC6}" destId="{01B78FB3-B0B7-44F3-820F-7B49E751D470}" srcOrd="0" destOrd="0" presId="urn:microsoft.com/office/officeart/2005/8/layout/process1"/>
    <dgm:cxn modelId="{BD793E25-7963-49AA-8F6C-135629F4BDAE}" srcId="{FD60882E-C34C-4881-811D-1E759710FB36}" destId="{DDBC945A-3256-4ABA-917D-E7DD67DAF614}" srcOrd="1" destOrd="0" parTransId="{ABA912C4-6F9E-4C5C-A028-C43825D6B4D9}" sibTransId="{D943EC84-25B6-4FDE-88A8-157124D27BC2}"/>
    <dgm:cxn modelId="{0DB9B668-16D3-466C-A39D-722B8324158C}" type="presOf" srcId="{FD60882E-C34C-4881-811D-1E759710FB36}" destId="{72751050-399A-4C96-B100-5B338103B4A4}" srcOrd="0" destOrd="0" presId="urn:microsoft.com/office/officeart/2005/8/layout/process1"/>
    <dgm:cxn modelId="{CC93E877-9458-4938-9DAF-D8ABBE970420}" srcId="{FD60882E-C34C-4881-811D-1E759710FB36}" destId="{CF08C8BF-BC10-4DA6-A5C6-D7B2262E7D7D}" srcOrd="0" destOrd="0" parTransId="{F18F1499-89E7-4BBB-A73B-7B78476293A4}" sibTransId="{24A77015-2311-4E49-A2D0-09FD5DCE6FC6}"/>
    <dgm:cxn modelId="{C0AB8D58-FABB-44E5-A6B4-4DD40D1DF026}" type="presOf" srcId="{D943EC84-25B6-4FDE-88A8-157124D27BC2}" destId="{C6EAB33A-DF48-40C1-9952-3C8BCD6E7791}" srcOrd="0" destOrd="0" presId="urn:microsoft.com/office/officeart/2005/8/layout/process1"/>
    <dgm:cxn modelId="{FA0BE0CA-FE03-414D-A8DF-037BC4B5580D}" type="presOf" srcId="{D943EC84-25B6-4FDE-88A8-157124D27BC2}" destId="{74326E5D-5EC6-47B8-B717-FDA171A6289C}" srcOrd="1" destOrd="0" presId="urn:microsoft.com/office/officeart/2005/8/layout/process1"/>
    <dgm:cxn modelId="{0D166BD3-65A2-4A01-881D-913CFE0A2FFE}" type="presOf" srcId="{A2A5B155-D1D8-44BE-AA5F-D30259574279}" destId="{3C06ADE8-0803-4B56-ACC3-BF8BD6EC53DA}" srcOrd="0" destOrd="0" presId="urn:microsoft.com/office/officeart/2005/8/layout/process1"/>
    <dgm:cxn modelId="{95D5A2E9-1EED-40C3-BDF3-1EFAE21C409D}" type="presOf" srcId="{DDBC945A-3256-4ABA-917D-E7DD67DAF614}" destId="{E5C0DCAD-A3B8-4FAC-9950-CC5D1097F8FC}" srcOrd="0" destOrd="0" presId="urn:microsoft.com/office/officeart/2005/8/layout/process1"/>
    <dgm:cxn modelId="{87443BE0-13A1-44E7-A450-758956C1D317}" type="presParOf" srcId="{72751050-399A-4C96-B100-5B338103B4A4}" destId="{12CC5691-729C-4D13-A3C2-0AAE5810841C}" srcOrd="0" destOrd="0" presId="urn:microsoft.com/office/officeart/2005/8/layout/process1"/>
    <dgm:cxn modelId="{16F704C2-B7A9-4691-8632-4902F5B22E9A}" type="presParOf" srcId="{72751050-399A-4C96-B100-5B338103B4A4}" destId="{01B78FB3-B0B7-44F3-820F-7B49E751D470}" srcOrd="1" destOrd="0" presId="urn:microsoft.com/office/officeart/2005/8/layout/process1"/>
    <dgm:cxn modelId="{51AFC5D0-8771-4DDB-8A32-B668BD0404EA}" type="presParOf" srcId="{01B78FB3-B0B7-44F3-820F-7B49E751D470}" destId="{15AB92D4-20F4-4A0F-B468-0C3E0BEF4BB2}" srcOrd="0" destOrd="0" presId="urn:microsoft.com/office/officeart/2005/8/layout/process1"/>
    <dgm:cxn modelId="{10B92D48-628A-47D1-9983-08F0F9C04ED8}" type="presParOf" srcId="{72751050-399A-4C96-B100-5B338103B4A4}" destId="{E5C0DCAD-A3B8-4FAC-9950-CC5D1097F8FC}" srcOrd="2" destOrd="0" presId="urn:microsoft.com/office/officeart/2005/8/layout/process1"/>
    <dgm:cxn modelId="{FC04E309-E031-486C-A33A-18A8BAC1A2BB}" type="presParOf" srcId="{72751050-399A-4C96-B100-5B338103B4A4}" destId="{C6EAB33A-DF48-40C1-9952-3C8BCD6E7791}" srcOrd="3" destOrd="0" presId="urn:microsoft.com/office/officeart/2005/8/layout/process1"/>
    <dgm:cxn modelId="{7BDE9E32-B082-4C02-8803-6B860642B6F0}" type="presParOf" srcId="{C6EAB33A-DF48-40C1-9952-3C8BCD6E7791}" destId="{74326E5D-5EC6-47B8-B717-FDA171A6289C}" srcOrd="0" destOrd="0" presId="urn:microsoft.com/office/officeart/2005/8/layout/process1"/>
    <dgm:cxn modelId="{684997BE-6E2B-46A4-B8E1-90CC61D5DD94}" type="presParOf" srcId="{72751050-399A-4C96-B100-5B338103B4A4}" destId="{3C06ADE8-0803-4B56-ACC3-BF8BD6EC53D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0BB3EB7E-23F1-4D60-89DA-F9D87EA03A3B}">
      <dgm:prSet custT="1"/>
      <dgm:spPr/>
      <dgm:t>
        <a:bodyPr/>
        <a:lstStyle/>
        <a:p>
          <a:pPr algn="ctr"/>
          <a:r>
            <a:rPr lang="en-GB" sz="1600" dirty="0" err="1"/>
            <a:t>Importación</a:t>
          </a:r>
          <a:r>
            <a:rPr lang="en-GB" sz="1600" dirty="0"/>
            <a:t> de tapas de </a:t>
          </a:r>
          <a:r>
            <a:rPr lang="en-GB" sz="1600" dirty="0" err="1"/>
            <a:t>alcantarilla</a:t>
          </a:r>
          <a:r>
            <a:rPr lang="en-GB" sz="1600" dirty="0"/>
            <a:t> </a:t>
          </a:r>
          <a:r>
            <a:rPr lang="en-GB" sz="1600" dirty="0" err="1"/>
            <a:t>declaradas</a:t>
          </a:r>
          <a:r>
            <a:rPr lang="en-GB" sz="1600" dirty="0"/>
            <a:t> con </a:t>
          </a:r>
          <a:r>
            <a:rPr lang="en-GB" sz="1600" dirty="0" err="1"/>
            <a:t>origen</a:t>
          </a:r>
          <a:r>
            <a:rPr lang="en-GB" sz="1600" dirty="0"/>
            <a:t> Corea del Sur</a:t>
          </a:r>
        </a:p>
        <a:p>
          <a:pPr algn="ctr"/>
          <a:endParaRPr lang="en-GB" sz="1600" dirty="0"/>
        </a:p>
        <a:p>
          <a:pPr algn="ctr"/>
          <a:r>
            <a:rPr lang="en-GB" sz="1600" dirty="0" err="1"/>
            <a:t>Operaciones</a:t>
          </a:r>
          <a:r>
            <a:rPr lang="en-GB" sz="1600" dirty="0"/>
            <a:t> </a:t>
          </a:r>
          <a:r>
            <a:rPr lang="en-GB" sz="1600" dirty="0" err="1"/>
            <a:t>realizadas</a:t>
          </a:r>
          <a:r>
            <a:rPr lang="en-GB" sz="1600" dirty="0"/>
            <a:t> </a:t>
          </a:r>
          <a:r>
            <a:rPr lang="en-GB" sz="1600" dirty="0" err="1"/>
            <a:t>en</a:t>
          </a:r>
          <a:r>
            <a:rPr lang="en-GB" sz="1600" dirty="0"/>
            <a:t> China</a:t>
          </a:r>
        </a:p>
        <a:p>
          <a:pPr algn="ctr"/>
          <a:endParaRPr lang="pt-PT" sz="1600" dirty="0"/>
        </a:p>
      </dgm:t>
    </dgm:pt>
    <dgm:pt modelId="{A5241509-DBFD-475B-A4B1-3BBEF81F5F89}" type="parTrans" cxnId="{5D6351ED-2B26-4F33-ADC8-5F6396A4EAA3}">
      <dgm:prSet/>
      <dgm:spPr/>
      <dgm:t>
        <a:bodyPr/>
        <a:lstStyle/>
        <a:p>
          <a:endParaRPr lang="en-GB"/>
        </a:p>
      </dgm:t>
    </dgm:pt>
    <dgm:pt modelId="{DA94CCCF-86C3-4A2E-A434-DD5A4C52A00D}" type="sibTrans" cxnId="{5D6351ED-2B26-4F33-ADC8-5F6396A4EAA3}">
      <dgm:prSet/>
      <dgm:spPr/>
      <dgm:t>
        <a:bodyPr/>
        <a:lstStyle/>
        <a:p>
          <a:endParaRPr lang="en-GB"/>
        </a:p>
      </dgm:t>
    </dgm:pt>
    <dgm:pt modelId="{7CA45EC9-B745-48B8-B2EE-6F6C9437DBF3}">
      <dgm:prSet/>
      <dgm:spPr>
        <a:solidFill>
          <a:srgbClr val="FF0000"/>
        </a:solidFill>
      </dgm:spPr>
      <dgm:t>
        <a:bodyPr/>
        <a:lstStyle/>
        <a:p>
          <a:r>
            <a:rPr lang="es-ES" dirty="0">
              <a:solidFill>
                <a:schemeClr val="bg1"/>
              </a:solidFill>
            </a:rPr>
            <a:t>No hay una transformación sustancial</a:t>
          </a:r>
          <a:endParaRPr lang="pt-PT"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167333B9-E5A3-490C-9CE5-8C23A37EEB78}">
      <dgm:prSet custT="1"/>
      <dgm:spPr/>
      <dgm:t>
        <a:bodyPr/>
        <a:lstStyle/>
        <a:p>
          <a:pPr algn="ctr"/>
          <a:r>
            <a:rPr lang="en-GB" sz="1400" b="0" dirty="0"/>
            <a:t>Moldura</a:t>
          </a:r>
        </a:p>
      </dgm:t>
    </dgm:pt>
    <dgm:pt modelId="{5ED6A248-7F57-4B95-BCD3-51E659C7F2CA}" type="parTrans" cxnId="{342136FC-26AE-4BE9-A425-D32A59518FE0}">
      <dgm:prSet/>
      <dgm:spPr/>
      <dgm:t>
        <a:bodyPr/>
        <a:lstStyle/>
        <a:p>
          <a:endParaRPr lang="en-GB"/>
        </a:p>
      </dgm:t>
    </dgm:pt>
    <dgm:pt modelId="{A14869AE-E8CA-482F-ADE7-3F301BF26A88}" type="sibTrans" cxnId="{342136FC-26AE-4BE9-A425-D32A59518FE0}">
      <dgm:prSet/>
      <dgm:spPr/>
      <dgm:t>
        <a:bodyPr/>
        <a:lstStyle/>
        <a:p>
          <a:endParaRPr lang="en-GB"/>
        </a:p>
      </dgm:t>
    </dgm:pt>
    <dgm:pt modelId="{ABD99AFF-B8E6-4BAB-A12C-30C524BED184}">
      <dgm:prSet custT="1"/>
      <dgm:spPr/>
      <dgm:t>
        <a:bodyPr/>
        <a:lstStyle/>
        <a:p>
          <a:pPr algn="ctr"/>
          <a:r>
            <a:rPr lang="en-GB" sz="1400" b="0" dirty="0"/>
            <a:t>Fundición</a:t>
          </a:r>
        </a:p>
      </dgm:t>
    </dgm:pt>
    <dgm:pt modelId="{4084AB71-C3B2-4CDD-8915-EB0EFA6FC80F}" type="parTrans" cxnId="{112E8A51-BF8B-4D1A-9DA7-DD5A0A2B8214}">
      <dgm:prSet/>
      <dgm:spPr/>
      <dgm:t>
        <a:bodyPr/>
        <a:lstStyle/>
        <a:p>
          <a:endParaRPr lang="en-GB"/>
        </a:p>
      </dgm:t>
    </dgm:pt>
    <dgm:pt modelId="{3450C52D-C6CB-4E43-8CDB-8AE894A2F7E4}" type="sibTrans" cxnId="{112E8A51-BF8B-4D1A-9DA7-DD5A0A2B8214}">
      <dgm:prSet/>
      <dgm:spPr/>
      <dgm:t>
        <a:bodyPr/>
        <a:lstStyle/>
        <a:p>
          <a:endParaRPr lang="en-GB"/>
        </a:p>
      </dgm:t>
    </dgm:pt>
    <dgm:pt modelId="{83FD616A-73DD-49E3-9E99-5921D29A4C60}">
      <dgm:prSet custT="1"/>
      <dgm:spPr/>
      <dgm:t>
        <a:bodyPr/>
        <a:lstStyle/>
        <a:p>
          <a:pPr algn="ctr"/>
          <a:r>
            <a:rPr lang="en-GB" sz="1400" b="0" dirty="0" err="1"/>
            <a:t>Filtración</a:t>
          </a:r>
          <a:endParaRPr lang="en-GB" sz="1400" b="0" dirty="0"/>
        </a:p>
      </dgm:t>
    </dgm:pt>
    <dgm:pt modelId="{A67B16A2-F898-407B-B778-F7418F668959}" type="parTrans" cxnId="{3852B640-38AC-4EA3-B403-133BB12F03C7}">
      <dgm:prSet/>
      <dgm:spPr/>
      <dgm:t>
        <a:bodyPr/>
        <a:lstStyle/>
        <a:p>
          <a:endParaRPr lang="en-GB"/>
        </a:p>
      </dgm:t>
    </dgm:pt>
    <dgm:pt modelId="{2805CDB5-5FBB-4CC2-8FDD-A5FB528FA0D4}" type="sibTrans" cxnId="{3852B640-38AC-4EA3-B403-133BB12F03C7}">
      <dgm:prSet/>
      <dgm:spPr/>
      <dgm:t>
        <a:bodyPr/>
        <a:lstStyle/>
        <a:p>
          <a:endParaRPr lang="en-GB"/>
        </a:p>
      </dgm:t>
    </dgm:pt>
    <dgm:pt modelId="{B55A51C3-7373-4205-812A-BFA6C4CD8864}">
      <dgm:prSet custT="1"/>
      <dgm:spPr/>
      <dgm:t>
        <a:bodyPr/>
        <a:lstStyle/>
        <a:p>
          <a:pPr algn="ctr"/>
          <a:r>
            <a:rPr lang="en-GB" sz="1600" dirty="0" err="1"/>
            <a:t>Importación</a:t>
          </a:r>
          <a:r>
            <a:rPr lang="en-GB" sz="1600" dirty="0"/>
            <a:t> de tapas de </a:t>
          </a:r>
          <a:r>
            <a:rPr lang="en-GB" sz="1600" dirty="0" err="1"/>
            <a:t>alcantarilla</a:t>
          </a:r>
          <a:r>
            <a:rPr lang="en-GB" sz="1600" dirty="0"/>
            <a:t> </a:t>
          </a:r>
          <a:r>
            <a:rPr lang="en-GB" sz="1600" dirty="0" err="1"/>
            <a:t>declaradas</a:t>
          </a:r>
          <a:r>
            <a:rPr lang="en-GB" sz="1600" dirty="0"/>
            <a:t> con </a:t>
          </a:r>
          <a:r>
            <a:rPr lang="en-GB" sz="1600" dirty="0" err="1"/>
            <a:t>origen</a:t>
          </a:r>
          <a:r>
            <a:rPr lang="en-GB" sz="1600" dirty="0"/>
            <a:t> Corea del Sur</a:t>
          </a:r>
          <a:endParaRPr lang="es-ES" sz="1600" dirty="0"/>
        </a:p>
        <a:p>
          <a:pPr algn="ctr"/>
          <a:endParaRPr lang="es-ES" sz="1600" dirty="0"/>
        </a:p>
        <a:p>
          <a:pPr algn="ctr"/>
          <a:r>
            <a:rPr lang="es-ES" sz="1600" dirty="0"/>
            <a:t>Operaciones realizadas en Corea del Sur</a:t>
          </a:r>
        </a:p>
        <a:p>
          <a:pPr algn="ctr"/>
          <a:endParaRPr lang="en-GB" sz="1600" dirty="0"/>
        </a:p>
      </dgm:t>
    </dgm:pt>
    <dgm:pt modelId="{07EEB151-A0EF-4227-8CF2-E911F1552649}" type="parTrans" cxnId="{737D269F-DF9E-4815-ADD0-072F1E0346AC}">
      <dgm:prSet/>
      <dgm:spPr/>
      <dgm:t>
        <a:bodyPr/>
        <a:lstStyle/>
        <a:p>
          <a:endParaRPr lang="en-GB"/>
        </a:p>
      </dgm:t>
    </dgm:pt>
    <dgm:pt modelId="{C9AFD28F-41FF-483D-9F1A-8D4465A65EFB}" type="sibTrans" cxnId="{737D269F-DF9E-4815-ADD0-072F1E0346AC}">
      <dgm:prSet/>
      <dgm:spPr/>
      <dgm:t>
        <a:bodyPr/>
        <a:lstStyle/>
        <a:p>
          <a:endParaRPr lang="en-GB"/>
        </a:p>
      </dgm:t>
    </dgm:pt>
    <dgm:pt modelId="{2DE0C56B-EF7C-46C4-A202-FDB34E4B5077}">
      <dgm:prSet custT="1"/>
      <dgm:spPr/>
      <dgm:t>
        <a:bodyPr/>
        <a:lstStyle/>
        <a:p>
          <a:pPr algn="ctr"/>
          <a:r>
            <a:rPr lang="en-GB" sz="1400" dirty="0"/>
            <a:t>Granallado</a:t>
          </a:r>
        </a:p>
      </dgm:t>
    </dgm:pt>
    <dgm:pt modelId="{506DB4EB-C4AD-4698-B843-B9A31CD05329}" type="parTrans" cxnId="{6EDA84FF-67F7-435C-8660-60356305EAAF}">
      <dgm:prSet/>
      <dgm:spPr/>
      <dgm:t>
        <a:bodyPr/>
        <a:lstStyle/>
        <a:p>
          <a:endParaRPr lang="en-GB"/>
        </a:p>
      </dgm:t>
    </dgm:pt>
    <dgm:pt modelId="{A68F4F21-D953-43CE-A4D4-7AB492A56B74}" type="sibTrans" cxnId="{6EDA84FF-67F7-435C-8660-60356305EAAF}">
      <dgm:prSet/>
      <dgm:spPr/>
      <dgm:t>
        <a:bodyPr/>
        <a:lstStyle/>
        <a:p>
          <a:endParaRPr lang="en-GB"/>
        </a:p>
      </dgm:t>
    </dgm:pt>
    <dgm:pt modelId="{923B5677-0417-48E0-8B80-4D82632EF1E2}">
      <dgm:prSet custT="1"/>
      <dgm:spPr/>
      <dgm:t>
        <a:bodyPr/>
        <a:lstStyle/>
        <a:p>
          <a:pPr algn="ctr"/>
          <a:r>
            <a:rPr lang="en-GB" sz="1400" dirty="0"/>
            <a:t>Desbarbado</a:t>
          </a:r>
        </a:p>
      </dgm:t>
    </dgm:pt>
    <dgm:pt modelId="{151FF0C6-D664-4EBD-9C94-C01099260A20}" type="parTrans" cxnId="{4AD59FDC-9434-42A2-A895-6867305E0F1B}">
      <dgm:prSet/>
      <dgm:spPr/>
      <dgm:t>
        <a:bodyPr/>
        <a:lstStyle/>
        <a:p>
          <a:endParaRPr lang="en-GB"/>
        </a:p>
      </dgm:t>
    </dgm:pt>
    <dgm:pt modelId="{547AAF35-33C9-426E-8665-07FA2A549A15}" type="sibTrans" cxnId="{4AD59FDC-9434-42A2-A895-6867305E0F1B}">
      <dgm:prSet/>
      <dgm:spPr/>
      <dgm:t>
        <a:bodyPr/>
        <a:lstStyle/>
        <a:p>
          <a:endParaRPr lang="en-GB"/>
        </a:p>
      </dgm:t>
    </dgm:pt>
    <dgm:pt modelId="{70CF35FF-76B8-4A20-8DAF-8959F28BAB96}">
      <dgm:prSet custT="1"/>
      <dgm:spPr/>
      <dgm:t>
        <a:bodyPr/>
        <a:lstStyle/>
        <a:p>
          <a:pPr algn="ctr"/>
          <a:r>
            <a:rPr lang="en-GB" sz="1400" dirty="0"/>
            <a:t>Maquinación</a:t>
          </a:r>
        </a:p>
      </dgm:t>
    </dgm:pt>
    <dgm:pt modelId="{68680952-C348-4DC8-9E77-7032B75B52EB}" type="parTrans" cxnId="{5F4D2CCD-390B-44ED-AAC5-9B49A7A84170}">
      <dgm:prSet/>
      <dgm:spPr/>
      <dgm:t>
        <a:bodyPr/>
        <a:lstStyle/>
        <a:p>
          <a:endParaRPr lang="en-GB"/>
        </a:p>
      </dgm:t>
    </dgm:pt>
    <dgm:pt modelId="{22FFD1AA-4A7D-4474-80A9-0B84149E1756}" type="sibTrans" cxnId="{5F4D2CCD-390B-44ED-AAC5-9B49A7A84170}">
      <dgm:prSet/>
      <dgm:spPr/>
      <dgm:t>
        <a:bodyPr/>
        <a:lstStyle/>
        <a:p>
          <a:endParaRPr lang="en-GB"/>
        </a:p>
      </dgm:t>
    </dgm:pt>
    <dgm:pt modelId="{CD1744E4-43E7-4CC0-A366-DCC6209217DD}">
      <dgm:prSet custT="1"/>
      <dgm:spPr/>
      <dgm:t>
        <a:bodyPr/>
        <a:lstStyle/>
        <a:p>
          <a:pPr algn="ctr"/>
          <a:r>
            <a:rPr lang="en-GB" sz="1400" dirty="0"/>
            <a:t>Tratamiento antichoque</a:t>
          </a:r>
        </a:p>
      </dgm:t>
    </dgm:pt>
    <dgm:pt modelId="{CF30FE40-6B1E-4D17-BE18-8104BD31E367}" type="parTrans" cxnId="{F7D6BD59-DC1C-4DAF-8F07-CF0EE0774344}">
      <dgm:prSet/>
      <dgm:spPr/>
      <dgm:t>
        <a:bodyPr/>
        <a:lstStyle/>
        <a:p>
          <a:endParaRPr lang="en-GB"/>
        </a:p>
      </dgm:t>
    </dgm:pt>
    <dgm:pt modelId="{7C651F31-A2D9-44CA-815A-649BE7F2D498}" type="sibTrans" cxnId="{F7D6BD59-DC1C-4DAF-8F07-CF0EE0774344}">
      <dgm:prSet/>
      <dgm:spPr/>
      <dgm:t>
        <a:bodyPr/>
        <a:lstStyle/>
        <a:p>
          <a:endParaRPr lang="en-GB"/>
        </a:p>
      </dgm:t>
    </dgm:pt>
    <dgm:pt modelId="{4371D6CD-C9AE-45A3-BB72-F467F2B88942}">
      <dgm:prSet custT="1"/>
      <dgm:spPr/>
      <dgm:t>
        <a:bodyPr/>
        <a:lstStyle/>
        <a:p>
          <a:pPr algn="ctr"/>
          <a:r>
            <a:rPr lang="en-GB" sz="1400" dirty="0"/>
            <a:t>Tratamiento anticorrosivo</a:t>
          </a:r>
        </a:p>
      </dgm:t>
    </dgm:pt>
    <dgm:pt modelId="{BB8FB67A-D78B-499D-8F98-0D1DA4DC53DB}" type="parTrans" cxnId="{B365C639-918F-4BC2-9491-39E1AB72FDDB}">
      <dgm:prSet/>
      <dgm:spPr/>
      <dgm:t>
        <a:bodyPr/>
        <a:lstStyle/>
        <a:p>
          <a:endParaRPr lang="en-GB"/>
        </a:p>
      </dgm:t>
    </dgm:pt>
    <dgm:pt modelId="{795DE740-85AF-40DC-A358-D12428742A31}" type="sibTrans" cxnId="{B365C639-918F-4BC2-9491-39E1AB72FDDB}">
      <dgm:prSet/>
      <dgm:spPr/>
      <dgm:t>
        <a:bodyPr/>
        <a:lstStyle/>
        <a:p>
          <a:endParaRPr lang="en-GB"/>
        </a:p>
      </dgm:t>
    </dgm:pt>
    <dgm:pt modelId="{EF84DB73-8FFA-4C4B-84BD-F2FC6A1EBE47}">
      <dgm:prSet custT="1"/>
      <dgm:spPr/>
      <dgm:t>
        <a:bodyPr/>
        <a:lstStyle/>
        <a:p>
          <a:pPr algn="ctr"/>
          <a:r>
            <a:rPr lang="en-GB" sz="1400" dirty="0"/>
            <a:t>Operación de pintura</a:t>
          </a:r>
        </a:p>
      </dgm:t>
    </dgm:pt>
    <dgm:pt modelId="{765B7BDC-FD05-4BF6-B19A-13A33147F5F3}" type="parTrans" cxnId="{219DB225-1AEA-4545-A0C2-AFA91BC6FC3C}">
      <dgm:prSet/>
      <dgm:spPr/>
      <dgm:t>
        <a:bodyPr/>
        <a:lstStyle/>
        <a:p>
          <a:endParaRPr lang="en-GB"/>
        </a:p>
      </dgm:t>
    </dgm:pt>
    <dgm:pt modelId="{E16D9693-C2D9-48DD-B559-A42F7D216DAA}" type="sibTrans" cxnId="{219DB225-1AEA-4545-A0C2-AFA91BC6FC3C}">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FC8F645D-EFFC-4898-8CDA-D6F64EB7228D}" type="pres">
      <dgm:prSet presAssocID="{B55A51C3-7373-4205-812A-BFA6C4CD8864}" presName="node" presStyleLbl="node1" presStyleIdx="1" presStyleCnt="3">
        <dgm:presLayoutVars>
          <dgm:bulletEnabled val="1"/>
        </dgm:presLayoutVars>
      </dgm:prSet>
      <dgm:spPr/>
    </dgm:pt>
    <dgm:pt modelId="{41E33E1C-3929-45D8-A4C6-EFEFA2B2CE77}" type="pres">
      <dgm:prSet presAssocID="{C9AFD28F-41FF-483D-9F1A-8D4465A65EFB}" presName="sibTrans" presStyleLbl="sibTrans2D1" presStyleIdx="1" presStyleCnt="2"/>
      <dgm:spPr/>
    </dgm:pt>
    <dgm:pt modelId="{31A6B831-20E0-46D0-BB30-A405CF1B680A}" type="pres">
      <dgm:prSet presAssocID="{C9AFD28F-41FF-483D-9F1A-8D4465A65EFB}" presName="connectorText" presStyleLbl="sibTrans2D1" presStyleIdx="1" presStyleCnt="2"/>
      <dgm:spPr/>
    </dgm:pt>
    <dgm:pt modelId="{E28A75AA-ABF0-4EE5-BC40-DC39C1C964F5}" type="pres">
      <dgm:prSet presAssocID="{7CA45EC9-B745-48B8-B2EE-6F6C9437DBF3}" presName="node" presStyleLbl="node1" presStyleIdx="2" presStyleCnt="3" custScaleX="115337">
        <dgm:presLayoutVars>
          <dgm:bulletEnabled val="1"/>
        </dgm:presLayoutVars>
      </dgm:prSet>
      <dgm:spPr/>
    </dgm:pt>
  </dgm:ptLst>
  <dgm:cxnLst>
    <dgm:cxn modelId="{B37FA411-5050-4F88-A726-2F68BD25DDFB}" type="presOf" srcId="{EF84DB73-8FFA-4C4B-84BD-F2FC6A1EBE47}" destId="{FC8F645D-EFFC-4898-8CDA-D6F64EB7228D}" srcOrd="0" destOrd="6" presId="urn:microsoft.com/office/officeart/2005/8/layout/process1"/>
    <dgm:cxn modelId="{69816216-D0B7-471C-9B09-BDBC7CEA9681}" type="presOf" srcId="{4371D6CD-C9AE-45A3-BB72-F467F2B88942}" destId="{FC8F645D-EFFC-4898-8CDA-D6F64EB7228D}" srcOrd="0" destOrd="5" presId="urn:microsoft.com/office/officeart/2005/8/layout/process1"/>
    <dgm:cxn modelId="{F93A1121-6DD3-4AAF-A753-B615F59196DB}" type="presOf" srcId="{2DE0C56B-EF7C-46C4-A202-FDB34E4B5077}" destId="{FC8F645D-EFFC-4898-8CDA-D6F64EB7228D}" srcOrd="0" destOrd="1" presId="urn:microsoft.com/office/officeart/2005/8/layout/process1"/>
    <dgm:cxn modelId="{219DB225-1AEA-4545-A0C2-AFA91BC6FC3C}" srcId="{B55A51C3-7373-4205-812A-BFA6C4CD8864}" destId="{EF84DB73-8FFA-4C4B-84BD-F2FC6A1EBE47}" srcOrd="5" destOrd="0" parTransId="{765B7BDC-FD05-4BF6-B19A-13A33147F5F3}" sibTransId="{E16D9693-C2D9-48DD-B559-A42F7D216DAA}"/>
    <dgm:cxn modelId="{B365C639-918F-4BC2-9491-39E1AB72FDDB}" srcId="{B55A51C3-7373-4205-812A-BFA6C4CD8864}" destId="{4371D6CD-C9AE-45A3-BB72-F467F2B88942}" srcOrd="4" destOrd="0" parTransId="{BB8FB67A-D78B-499D-8F98-0D1DA4DC53DB}" sibTransId="{795DE740-85AF-40DC-A358-D12428742A31}"/>
    <dgm:cxn modelId="{825D8D3B-D20C-4056-BE39-A796A006A192}" type="presOf" srcId="{B55A51C3-7373-4205-812A-BFA6C4CD8864}" destId="{FC8F645D-EFFC-4898-8CDA-D6F64EB7228D}" srcOrd="0" destOrd="0" presId="urn:microsoft.com/office/officeart/2005/8/layout/process1"/>
    <dgm:cxn modelId="{3852B640-38AC-4EA3-B403-133BB12F03C7}" srcId="{0BB3EB7E-23F1-4D60-89DA-F9D87EA03A3B}" destId="{83FD616A-73DD-49E3-9E99-5921D29A4C60}" srcOrd="2" destOrd="0" parTransId="{A67B16A2-F898-407B-B778-F7418F668959}" sibTransId="{2805CDB5-5FBB-4CC2-8FDD-A5FB528FA0D4}"/>
    <dgm:cxn modelId="{8003145C-6EBE-45FB-BC6E-E284DCF15106}" type="presOf" srcId="{CD1744E4-43E7-4CC0-A366-DCC6209217DD}" destId="{FC8F645D-EFFC-4898-8CDA-D6F64EB7228D}" srcOrd="0" destOrd="4" presId="urn:microsoft.com/office/officeart/2005/8/layout/process1"/>
    <dgm:cxn modelId="{71F64E5F-D52D-4234-AC0E-E90E8C993224}" type="presOf" srcId="{C9AFD28F-41FF-483D-9F1A-8D4465A65EFB}" destId="{31A6B831-20E0-46D0-BB30-A405CF1B680A}" srcOrd="1"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112E8A51-BF8B-4D1A-9DA7-DD5A0A2B8214}" srcId="{0BB3EB7E-23F1-4D60-89DA-F9D87EA03A3B}" destId="{ABD99AFF-B8E6-4BAB-A12C-30C524BED184}" srcOrd="1" destOrd="0" parTransId="{4084AB71-C3B2-4CDD-8915-EB0EFA6FC80F}" sibTransId="{3450C52D-C6CB-4E43-8CDB-8AE894A2F7E4}"/>
    <dgm:cxn modelId="{E6265772-1C91-4DBE-A0B7-731A172EA40B}" type="presOf" srcId="{167333B9-E5A3-490C-9CE5-8C23A37EEB78}" destId="{9E5E0689-63BF-4EC9-8813-6C5AA546013F}" srcOrd="0" destOrd="1"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F7D6BD59-DC1C-4DAF-8F07-CF0EE0774344}" srcId="{B55A51C3-7373-4205-812A-BFA6C4CD8864}" destId="{CD1744E4-43E7-4CC0-A366-DCC6209217DD}" srcOrd="3" destOrd="0" parTransId="{CF30FE40-6B1E-4D17-BE18-8104BD31E367}" sibTransId="{7C651F31-A2D9-44CA-815A-649BE7F2D498}"/>
    <dgm:cxn modelId="{5E811288-F478-42CD-810E-B7D361CA884A}" type="presOf" srcId="{C9AFD28F-41FF-483D-9F1A-8D4465A65EFB}" destId="{41E33E1C-3929-45D8-A4C6-EFEFA2B2CE77}" srcOrd="0" destOrd="0" presId="urn:microsoft.com/office/officeart/2005/8/layout/process1"/>
    <dgm:cxn modelId="{16EDE289-3F81-4F2E-9BBD-3D9D5958E578}" type="presOf" srcId="{83FD616A-73DD-49E3-9E99-5921D29A4C60}" destId="{9E5E0689-63BF-4EC9-8813-6C5AA546013F}" srcOrd="0" destOrd="3" presId="urn:microsoft.com/office/officeart/2005/8/layout/process1"/>
    <dgm:cxn modelId="{83E15D97-D5BA-4082-9AFC-4A67BE4C9DB9}" type="presOf" srcId="{70CF35FF-76B8-4A20-8DAF-8959F28BAB96}" destId="{FC8F645D-EFFC-4898-8CDA-D6F64EB7228D}" srcOrd="0" destOrd="3" presId="urn:microsoft.com/office/officeart/2005/8/layout/process1"/>
    <dgm:cxn modelId="{737D269F-DF9E-4815-ADD0-072F1E0346AC}" srcId="{FD60882E-C34C-4881-811D-1E759710FB36}" destId="{B55A51C3-7373-4205-812A-BFA6C4CD8864}" srcOrd="1" destOrd="0" parTransId="{07EEB151-A0EF-4227-8CF2-E911F1552649}" sibTransId="{C9AFD28F-41FF-483D-9F1A-8D4465A65EFB}"/>
    <dgm:cxn modelId="{498C6FB2-4164-4F5C-A733-E52043299C75}" type="presOf" srcId="{DA94CCCF-86C3-4A2E-A434-DD5A4C52A00D}" destId="{EB9429B6-FEC1-4225-BC78-A424A04D330E}" srcOrd="0" destOrd="0" presId="urn:microsoft.com/office/officeart/2005/8/layout/process1"/>
    <dgm:cxn modelId="{5F4D2CCD-390B-44ED-AAC5-9B49A7A84170}" srcId="{B55A51C3-7373-4205-812A-BFA6C4CD8864}" destId="{70CF35FF-76B8-4A20-8DAF-8959F28BAB96}" srcOrd="2" destOrd="0" parTransId="{68680952-C348-4DC8-9E77-7032B75B52EB}" sibTransId="{22FFD1AA-4A7D-4474-80A9-0B84149E1756}"/>
    <dgm:cxn modelId="{4AD59FDC-9434-42A2-A895-6867305E0F1B}" srcId="{B55A51C3-7373-4205-812A-BFA6C4CD8864}" destId="{923B5677-0417-48E0-8B80-4D82632EF1E2}" srcOrd="1" destOrd="0" parTransId="{151FF0C6-D664-4EBD-9C94-C01099260A20}" sibTransId="{547AAF35-33C9-426E-8665-07FA2A549A15}"/>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897DD8EC-7851-4844-8218-0AB675E50B89}" type="presOf" srcId="{923B5677-0417-48E0-8B80-4D82632EF1E2}" destId="{FC8F645D-EFFC-4898-8CDA-D6F64EB7228D}" srcOrd="0" destOrd="2"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C6A36FF3-E5BF-40D4-9F74-6BDA94921F1E}" type="presOf" srcId="{ABD99AFF-B8E6-4BAB-A12C-30C524BED184}" destId="{9E5E0689-63BF-4EC9-8813-6C5AA546013F}" srcOrd="0" destOrd="2" presId="urn:microsoft.com/office/officeart/2005/8/layout/process1"/>
    <dgm:cxn modelId="{342136FC-26AE-4BE9-A425-D32A59518FE0}" srcId="{0BB3EB7E-23F1-4D60-89DA-F9D87EA03A3B}" destId="{167333B9-E5A3-490C-9CE5-8C23A37EEB78}" srcOrd="0" destOrd="0" parTransId="{5ED6A248-7F57-4B95-BCD3-51E659C7F2CA}" sibTransId="{A14869AE-E8CA-482F-ADE7-3F301BF26A88}"/>
    <dgm:cxn modelId="{6EDA84FF-67F7-435C-8660-60356305EAAF}" srcId="{B55A51C3-7373-4205-812A-BFA6C4CD8864}" destId="{2DE0C56B-EF7C-46C4-A202-FDB34E4B5077}" srcOrd="0" destOrd="0" parTransId="{506DB4EB-C4AD-4698-B843-B9A31CD05329}" sibTransId="{A68F4F21-D953-43CE-A4D4-7AB492A56B74}"/>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5E009520-E0D7-487D-897D-D743E9759C3D}" type="presParOf" srcId="{72751050-399A-4C96-B100-5B338103B4A4}" destId="{FC8F645D-EFFC-4898-8CDA-D6F64EB7228D}" srcOrd="2" destOrd="0" presId="urn:microsoft.com/office/officeart/2005/8/layout/process1"/>
    <dgm:cxn modelId="{41F6A91B-A42C-4FD5-B766-E9D3641201AF}" type="presParOf" srcId="{72751050-399A-4C96-B100-5B338103B4A4}" destId="{41E33E1C-3929-45D8-A4C6-EFEFA2B2CE77}" srcOrd="3" destOrd="0" presId="urn:microsoft.com/office/officeart/2005/8/layout/process1"/>
    <dgm:cxn modelId="{F3B18706-582B-4E43-8DD5-F19D1B48D865}" type="presParOf" srcId="{41E33E1C-3929-45D8-A4C6-EFEFA2B2CE77}" destId="{31A6B831-20E0-46D0-BB30-A405CF1B680A}"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0BB3EB7E-23F1-4D60-89DA-F9D87EA03A3B}">
      <dgm:prSet custT="1"/>
      <dgm:spPr/>
      <dgm:t>
        <a:bodyPr/>
        <a:lstStyle/>
        <a:p>
          <a:pPr algn="ctr"/>
          <a:r>
            <a:rPr lang="en-GB" sz="1600" dirty="0" err="1"/>
            <a:t>Operaciones</a:t>
          </a:r>
          <a:r>
            <a:rPr lang="en-GB" sz="1600" dirty="0"/>
            <a:t> de </a:t>
          </a:r>
          <a:r>
            <a:rPr lang="en-GB" sz="1600" dirty="0" err="1"/>
            <a:t>montaje</a:t>
          </a:r>
          <a:r>
            <a:rPr lang="en-GB" sz="1600" dirty="0"/>
            <a:t> de </a:t>
          </a:r>
          <a:r>
            <a:rPr lang="en-GB" sz="1600" dirty="0" err="1"/>
            <a:t>cierres</a:t>
          </a:r>
          <a:r>
            <a:rPr lang="en-GB" sz="1600" dirty="0"/>
            <a:t> </a:t>
          </a:r>
          <a:r>
            <a:rPr lang="en-GB" sz="1600"/>
            <a:t>de cremalleras</a:t>
          </a:r>
          <a:r>
            <a:rPr lang="en-GB" sz="1600" dirty="0"/>
            <a:t> </a:t>
          </a:r>
          <a:r>
            <a:rPr lang="en-GB" sz="1600" dirty="0" err="1"/>
            <a:t>realizadas</a:t>
          </a:r>
          <a:r>
            <a:rPr lang="en-GB" sz="1600" dirty="0"/>
            <a:t> </a:t>
          </a:r>
          <a:r>
            <a:rPr lang="en-GB" sz="1600" dirty="0" err="1"/>
            <a:t>en</a:t>
          </a:r>
          <a:r>
            <a:rPr lang="en-GB" sz="1600" dirty="0"/>
            <a:t> </a:t>
          </a:r>
          <a:r>
            <a:rPr lang="en-GB" sz="1600" dirty="0" err="1"/>
            <a:t>Alemania</a:t>
          </a:r>
          <a:r>
            <a:rPr lang="en-GB" sz="1600" dirty="0"/>
            <a:t> </a:t>
          </a:r>
          <a:r>
            <a:rPr lang="en-GB" sz="1600" dirty="0" err="1"/>
            <a:t>utilizando</a:t>
          </a:r>
          <a:r>
            <a:rPr lang="en-GB" sz="1600" dirty="0"/>
            <a:t> </a:t>
          </a:r>
          <a:r>
            <a:rPr lang="en-GB" sz="1600" dirty="0" err="1"/>
            <a:t>componentes</a:t>
          </a:r>
          <a:r>
            <a:rPr lang="en-GB" sz="1600" dirty="0"/>
            <a:t> </a:t>
          </a:r>
          <a:r>
            <a:rPr lang="en-GB" sz="1600" dirty="0" err="1"/>
            <a:t>importados</a:t>
          </a:r>
          <a:r>
            <a:rPr lang="en-GB" sz="1600" dirty="0"/>
            <a:t> de </a:t>
          </a:r>
          <a:r>
            <a:rPr lang="en-GB" sz="1600" dirty="0" err="1"/>
            <a:t>Japón</a:t>
          </a:r>
          <a:endParaRPr lang="pt-PT" sz="1600" dirty="0"/>
        </a:p>
      </dgm:t>
    </dgm:pt>
    <dgm:pt modelId="{A5241509-DBFD-475B-A4B1-3BBEF81F5F89}" type="parTrans" cxnId="{5D6351ED-2B26-4F33-ADC8-5F6396A4EAA3}">
      <dgm:prSet/>
      <dgm:spPr/>
      <dgm:t>
        <a:bodyPr/>
        <a:lstStyle/>
        <a:p>
          <a:endParaRPr lang="en-GB"/>
        </a:p>
      </dgm:t>
    </dgm:pt>
    <dgm:pt modelId="{DA94CCCF-86C3-4A2E-A434-DD5A4C52A00D}" type="sibTrans" cxnId="{5D6351ED-2B26-4F33-ADC8-5F6396A4EAA3}">
      <dgm:prSet/>
      <dgm:spPr/>
      <dgm:t>
        <a:bodyPr/>
        <a:lstStyle/>
        <a:p>
          <a:endParaRPr lang="en-GB"/>
        </a:p>
      </dgm:t>
    </dgm:pt>
    <dgm:pt modelId="{7CA45EC9-B745-48B8-B2EE-6F6C9437DBF3}">
      <dgm:prSet custT="1"/>
      <dgm:spPr>
        <a:solidFill>
          <a:srgbClr val="00B050"/>
        </a:solidFill>
      </dgm:spPr>
      <dgm:t>
        <a:bodyPr/>
        <a:lstStyle/>
        <a:p>
          <a:r>
            <a:rPr lang="es-ES" sz="3000" dirty="0">
              <a:solidFill>
                <a:schemeClr val="bg1"/>
              </a:solidFill>
            </a:rPr>
            <a:t>Hay una transformación sustancial</a:t>
          </a:r>
          <a:endParaRPr lang="pt-PT" sz="3000"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28E3D2F8-CD8F-403F-BBCD-34B95C384919}">
      <dgm:prSet custT="1"/>
      <dgm:spPr/>
      <dgm:t>
        <a:bodyPr/>
        <a:lstStyle/>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La fase determinante de producción en el transcurso del cual se concreta el destino de los componentes utilizados y durante el cual se confieren a la mercancía afectada sus propiedades cualitativas específicas</a:t>
          </a:r>
        </a:p>
      </dgm:t>
    </dgm:pt>
    <dgm:pt modelId="{ED289F8E-8B0D-48DA-90ED-0AC96B45590B}" type="parTrans" cxnId="{9675185C-E57B-482A-ADEE-6F834D1205B7}">
      <dgm:prSet/>
      <dgm:spPr/>
      <dgm:t>
        <a:bodyPr/>
        <a:lstStyle/>
        <a:p>
          <a:endParaRPr lang="en-GB"/>
        </a:p>
      </dgm:t>
    </dgm:pt>
    <dgm:pt modelId="{1C24F305-5C7B-4ACA-89CF-6087892E3636}" type="sibTrans" cxnId="{9675185C-E57B-482A-ADEE-6F834D1205B7}">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2ABD3B70-94FF-4A46-98D7-7B5109888FDB}" type="pres">
      <dgm:prSet presAssocID="{28E3D2F8-CD8F-403F-BBCD-34B95C384919}" presName="node" presStyleLbl="node1" presStyleIdx="1" presStyleCnt="3">
        <dgm:presLayoutVars>
          <dgm:bulletEnabled val="1"/>
        </dgm:presLayoutVars>
      </dgm:prSet>
      <dgm:spPr/>
    </dgm:pt>
    <dgm:pt modelId="{D9CE0439-F161-4AF6-A6B3-B311FB7293F5}" type="pres">
      <dgm:prSet presAssocID="{1C24F305-5C7B-4ACA-89CF-6087892E3636}" presName="sibTrans" presStyleLbl="sibTrans2D1" presStyleIdx="1" presStyleCnt="2"/>
      <dgm:spPr/>
    </dgm:pt>
    <dgm:pt modelId="{3A52338B-BB5C-4F59-B7B5-7376D723F75A}" type="pres">
      <dgm:prSet presAssocID="{1C24F305-5C7B-4ACA-89CF-6087892E3636}" presName="connectorText" presStyleLbl="sibTrans2D1" presStyleIdx="1" presStyleCnt="2"/>
      <dgm:spPr/>
    </dgm:pt>
    <dgm:pt modelId="{E28A75AA-ABF0-4EE5-BC40-DC39C1C964F5}" type="pres">
      <dgm:prSet presAssocID="{7CA45EC9-B745-48B8-B2EE-6F6C9437DBF3}" presName="node" presStyleLbl="node1" presStyleIdx="2" presStyleCnt="3">
        <dgm:presLayoutVars>
          <dgm:bulletEnabled val="1"/>
        </dgm:presLayoutVars>
      </dgm:prSet>
      <dgm:spPr/>
    </dgm:pt>
  </dgm:ptLst>
  <dgm:cxnLst>
    <dgm:cxn modelId="{9675185C-E57B-482A-ADEE-6F834D1205B7}" srcId="{FD60882E-C34C-4881-811D-1E759710FB36}" destId="{28E3D2F8-CD8F-403F-BBCD-34B95C384919}" srcOrd="1" destOrd="0" parTransId="{ED289F8E-8B0D-48DA-90ED-0AC96B45590B}" sibTransId="{1C24F305-5C7B-4ACA-89CF-6087892E3636}"/>
    <dgm:cxn modelId="{29C22463-5A27-411B-B276-8679FC287178}" type="presOf" srcId="{28E3D2F8-CD8F-403F-BBCD-34B95C384919}" destId="{2ABD3B70-94FF-4A46-98D7-7B5109888FDB}" srcOrd="0"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7F752285-BE2B-4419-8688-464A6BF324D1}" type="presOf" srcId="{1C24F305-5C7B-4ACA-89CF-6087892E3636}" destId="{D9CE0439-F161-4AF6-A6B3-B311FB7293F5}" srcOrd="0" destOrd="0" presId="urn:microsoft.com/office/officeart/2005/8/layout/process1"/>
    <dgm:cxn modelId="{C32A9CAC-FCDB-44D2-BCD3-5DA9B0E3815A}" type="presOf" srcId="{1C24F305-5C7B-4ACA-89CF-6087892E3636}" destId="{3A52338B-BB5C-4F59-B7B5-7376D723F75A}" srcOrd="1" destOrd="0" presId="urn:microsoft.com/office/officeart/2005/8/layout/process1"/>
    <dgm:cxn modelId="{498C6FB2-4164-4F5C-A733-E52043299C75}" type="presOf" srcId="{DA94CCCF-86C3-4A2E-A434-DD5A4C52A00D}" destId="{EB9429B6-FEC1-4225-BC78-A424A04D330E}"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4A0A0334-84FD-4188-AE7C-40F0CE0A8BAF}" type="presParOf" srcId="{72751050-399A-4C96-B100-5B338103B4A4}" destId="{2ABD3B70-94FF-4A46-98D7-7B5109888FDB}" srcOrd="2" destOrd="0" presId="urn:microsoft.com/office/officeart/2005/8/layout/process1"/>
    <dgm:cxn modelId="{196A480E-B5B2-4295-B591-DED882341402}" type="presParOf" srcId="{72751050-399A-4C96-B100-5B338103B4A4}" destId="{D9CE0439-F161-4AF6-A6B3-B311FB7293F5}" srcOrd="3" destOrd="0" presId="urn:microsoft.com/office/officeart/2005/8/layout/process1"/>
    <dgm:cxn modelId="{568AE032-D5DF-47E0-84C4-91CF1EE52036}" type="presParOf" srcId="{D9CE0439-F161-4AF6-A6B3-B311FB7293F5}" destId="{3A52338B-BB5C-4F59-B7B5-7376D723F75A}"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7CA45EC9-B745-48B8-B2EE-6F6C9437DBF3}">
      <dgm:prSet/>
      <dgm:spPr>
        <a:solidFill>
          <a:srgbClr val="FF0000"/>
        </a:solidFill>
      </dgm:spPr>
      <dgm:t>
        <a:bodyPr/>
        <a:lstStyle/>
        <a:p>
          <a:r>
            <a:rPr lang="es-ES" dirty="0">
              <a:solidFill>
                <a:schemeClr val="bg1"/>
              </a:solidFill>
            </a:rPr>
            <a:t>No hay una transformación sustancial</a:t>
          </a:r>
          <a:endParaRPr lang="pt-PT"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0BB3EB7E-23F1-4D60-89DA-F9D87EA03A3B}">
      <dgm:prSet custT="1"/>
      <dgm:spPr/>
      <dgm:t>
        <a:bodyPr/>
        <a:lstStyle/>
        <a:p>
          <a:pPr algn="ctr"/>
          <a:r>
            <a:rPr lang="en-GB" sz="1600" dirty="0" err="1"/>
            <a:t>Importación</a:t>
          </a:r>
          <a:r>
            <a:rPr lang="en-GB" sz="1600" dirty="0"/>
            <a:t> </a:t>
          </a:r>
          <a:r>
            <a:rPr lang="en-GB" sz="1600" dirty="0" err="1"/>
            <a:t>en</a:t>
          </a:r>
          <a:r>
            <a:rPr lang="en-GB" sz="1600" dirty="0"/>
            <a:t> </a:t>
          </a:r>
          <a:r>
            <a:rPr lang="en-GB" sz="1600" dirty="0" err="1"/>
            <a:t>Alemania</a:t>
          </a:r>
          <a:r>
            <a:rPr lang="en-GB" sz="1600" dirty="0"/>
            <a:t> de </a:t>
          </a:r>
          <a:r>
            <a:rPr lang="en-GB" sz="1600" dirty="0" err="1"/>
            <a:t>maquinas</a:t>
          </a:r>
          <a:r>
            <a:rPr lang="en-GB" sz="1600" dirty="0"/>
            <a:t> de </a:t>
          </a:r>
          <a:r>
            <a:rPr lang="en-GB" sz="1600" dirty="0" err="1"/>
            <a:t>escribir</a:t>
          </a:r>
          <a:r>
            <a:rPr lang="en-GB" sz="1600" dirty="0"/>
            <a:t> </a:t>
          </a:r>
          <a:r>
            <a:rPr lang="en-GB" sz="1600" dirty="0" err="1"/>
            <a:t>electricas</a:t>
          </a:r>
          <a:r>
            <a:rPr lang="en-GB" sz="1600" dirty="0"/>
            <a:t> con </a:t>
          </a:r>
          <a:r>
            <a:rPr lang="en-GB" sz="1600" dirty="0" err="1"/>
            <a:t>origem</a:t>
          </a:r>
          <a:r>
            <a:rPr lang="en-GB" sz="1600" dirty="0"/>
            <a:t> Taiwan </a:t>
          </a:r>
          <a:r>
            <a:rPr lang="en-GB" sz="1600" dirty="0" err="1"/>
            <a:t>producidas</a:t>
          </a:r>
          <a:r>
            <a:rPr lang="en-GB" sz="1600" dirty="0"/>
            <a:t> con </a:t>
          </a:r>
          <a:r>
            <a:rPr lang="en-GB" sz="1600" dirty="0" err="1"/>
            <a:t>componentes</a:t>
          </a:r>
          <a:r>
            <a:rPr lang="en-GB" sz="1600" dirty="0"/>
            <a:t> de </a:t>
          </a:r>
          <a:r>
            <a:rPr lang="en-GB" sz="1600" dirty="0" err="1"/>
            <a:t>Jápon</a:t>
          </a:r>
          <a:endParaRPr lang="pt-PT" sz="1600" dirty="0"/>
        </a:p>
      </dgm:t>
    </dgm:pt>
    <dgm:pt modelId="{DA94CCCF-86C3-4A2E-A434-DD5A4C52A00D}" type="sibTrans" cxnId="{5D6351ED-2B26-4F33-ADC8-5F6396A4EAA3}">
      <dgm:prSet/>
      <dgm:spPr/>
      <dgm:t>
        <a:bodyPr/>
        <a:lstStyle/>
        <a:p>
          <a:endParaRPr lang="en-GB"/>
        </a:p>
      </dgm:t>
    </dgm:pt>
    <dgm:pt modelId="{A5241509-DBFD-475B-A4B1-3BBEF81F5F89}" type="parTrans" cxnId="{5D6351ED-2B26-4F33-ADC8-5F6396A4EAA3}">
      <dgm:prSet/>
      <dgm:spPr/>
      <dgm:t>
        <a:bodyPr/>
        <a:lstStyle/>
        <a:p>
          <a:endParaRPr lang="en-GB"/>
        </a:p>
      </dgm:t>
    </dgm:pt>
    <dgm:pt modelId="{6597E979-871D-484F-BAB0-5639C877D8A5}">
      <dgm:prSet custT="1"/>
      <dgm:spPr/>
      <dgm:t>
        <a:bodyPr/>
        <a:lstStyle/>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El mero enfoque asentado sobre criterios de carácter técnico exclusivamente puede no ser concluyente para la determinación del origen, por lo que, en tales casos, debe tenerse en cuenta, de manera subsidiaria, el valor añadido derivado de dicha operación de montaje</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FCE48256-EE50-4460-9664-76732AC2C43C}" type="parTrans" cxnId="{C6492F7A-3104-4683-9291-22801489D42B}">
      <dgm:prSet/>
      <dgm:spPr/>
      <dgm:t>
        <a:bodyPr/>
        <a:lstStyle/>
        <a:p>
          <a:endParaRPr lang="en-GB"/>
        </a:p>
      </dgm:t>
    </dgm:pt>
    <dgm:pt modelId="{C46B80E9-004A-4844-8A72-0294C5A0D723}" type="sibTrans" cxnId="{C6492F7A-3104-4683-9291-22801489D42B}">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E579E862-DC6D-4531-AF17-F9E2ABD65C72}" type="pres">
      <dgm:prSet presAssocID="{6597E979-871D-484F-BAB0-5639C877D8A5}" presName="node" presStyleLbl="node1" presStyleIdx="1" presStyleCnt="3">
        <dgm:presLayoutVars>
          <dgm:bulletEnabled val="1"/>
        </dgm:presLayoutVars>
      </dgm:prSet>
      <dgm:spPr/>
    </dgm:pt>
    <dgm:pt modelId="{D44B182E-7F2A-44E1-BC60-308728D2A6B0}" type="pres">
      <dgm:prSet presAssocID="{C46B80E9-004A-4844-8A72-0294C5A0D723}" presName="sibTrans" presStyleLbl="sibTrans2D1" presStyleIdx="1" presStyleCnt="2"/>
      <dgm:spPr/>
    </dgm:pt>
    <dgm:pt modelId="{2302A245-A2F8-464D-96EF-C0B58DDB81DD}" type="pres">
      <dgm:prSet presAssocID="{C46B80E9-004A-4844-8A72-0294C5A0D723}" presName="connectorText" presStyleLbl="sibTrans2D1" presStyleIdx="1" presStyleCnt="2"/>
      <dgm:spPr/>
    </dgm:pt>
    <dgm:pt modelId="{E28A75AA-ABF0-4EE5-BC40-DC39C1C964F5}" type="pres">
      <dgm:prSet presAssocID="{7CA45EC9-B745-48B8-B2EE-6F6C9437DBF3}" presName="node" presStyleLbl="node1" presStyleIdx="2" presStyleCnt="3">
        <dgm:presLayoutVars>
          <dgm:bulletEnabled val="1"/>
        </dgm:presLayoutVars>
      </dgm:prSet>
      <dgm:spPr/>
    </dgm:pt>
  </dgm:ptLst>
  <dgm:cxnLst>
    <dgm:cxn modelId="{FBA34167-2427-4B16-8765-8842EF882153}" type="presOf" srcId="{C46B80E9-004A-4844-8A72-0294C5A0D723}" destId="{2302A245-A2F8-464D-96EF-C0B58DDB81DD}" srcOrd="1"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C6492F7A-3104-4683-9291-22801489D42B}" srcId="{FD60882E-C34C-4881-811D-1E759710FB36}" destId="{6597E979-871D-484F-BAB0-5639C877D8A5}" srcOrd="1" destOrd="0" parTransId="{FCE48256-EE50-4460-9664-76732AC2C43C}" sibTransId="{C46B80E9-004A-4844-8A72-0294C5A0D723}"/>
    <dgm:cxn modelId="{498C6FB2-4164-4F5C-A733-E52043299C75}" type="presOf" srcId="{DA94CCCF-86C3-4A2E-A434-DD5A4C52A00D}" destId="{EB9429B6-FEC1-4225-BC78-A424A04D330E}" srcOrd="0" destOrd="0" presId="urn:microsoft.com/office/officeart/2005/8/layout/process1"/>
    <dgm:cxn modelId="{271BFFBE-C708-415E-995C-93EF3AE7D36B}" type="presOf" srcId="{6597E979-871D-484F-BAB0-5639C877D8A5}" destId="{E579E862-DC6D-4531-AF17-F9E2ABD65C72}" srcOrd="0" destOrd="0" presId="urn:microsoft.com/office/officeart/2005/8/layout/process1"/>
    <dgm:cxn modelId="{F75C67D5-ED32-4D23-9889-0334E1E5C11E}" type="presOf" srcId="{C46B80E9-004A-4844-8A72-0294C5A0D723}" destId="{D44B182E-7F2A-44E1-BC60-308728D2A6B0}"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3B9A2828-EB52-4FC4-995F-4E055DDB92A8}" type="presParOf" srcId="{72751050-399A-4C96-B100-5B338103B4A4}" destId="{E579E862-DC6D-4531-AF17-F9E2ABD65C72}" srcOrd="2" destOrd="0" presId="urn:microsoft.com/office/officeart/2005/8/layout/process1"/>
    <dgm:cxn modelId="{677C26C1-079D-4931-B4DD-BAA8D4C5B2A3}" type="presParOf" srcId="{72751050-399A-4C96-B100-5B338103B4A4}" destId="{D44B182E-7F2A-44E1-BC60-308728D2A6B0}" srcOrd="3" destOrd="0" presId="urn:microsoft.com/office/officeart/2005/8/layout/process1"/>
    <dgm:cxn modelId="{A647B7E7-4948-43A4-B33B-45B4D663BF52}" type="presParOf" srcId="{D44B182E-7F2A-44E1-BC60-308728D2A6B0}" destId="{2302A245-A2F8-464D-96EF-C0B58DDB81DD}"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60882E-C34C-4881-811D-1E759710FB36}"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GB"/>
        </a:p>
      </dgm:t>
    </dgm:pt>
    <dgm:pt modelId="{7CA45EC9-B745-48B8-B2EE-6F6C9437DBF3}">
      <dgm:prSet/>
      <dgm:spPr>
        <a:solidFill>
          <a:srgbClr val="00B050"/>
        </a:solidFill>
      </dgm:spPr>
      <dgm:t>
        <a:bodyPr/>
        <a:lstStyle/>
        <a:p>
          <a:r>
            <a:rPr lang="es-ES" dirty="0">
              <a:solidFill>
                <a:schemeClr val="bg1"/>
              </a:solidFill>
            </a:rPr>
            <a:t>Hay una transformación sustancial</a:t>
          </a:r>
          <a:endParaRPr lang="pt-PT" b="0" u="none" dirty="0"/>
        </a:p>
      </dgm:t>
    </dgm:pt>
    <dgm:pt modelId="{809AB33B-665D-4E20-9405-874DE61EB8EE}" type="sibTrans" cxnId="{1CC12658-9EBD-4856-90DC-B133B08DCD55}">
      <dgm:prSet/>
      <dgm:spPr/>
      <dgm:t>
        <a:bodyPr/>
        <a:lstStyle/>
        <a:p>
          <a:endParaRPr lang="en-GB"/>
        </a:p>
      </dgm:t>
    </dgm:pt>
    <dgm:pt modelId="{05362259-7A9B-4E85-99E9-11A197B6D3A7}" type="parTrans" cxnId="{1CC12658-9EBD-4856-90DC-B133B08DCD55}">
      <dgm:prSet/>
      <dgm:spPr/>
      <dgm:t>
        <a:bodyPr/>
        <a:lstStyle/>
        <a:p>
          <a:endParaRPr lang="en-GB"/>
        </a:p>
      </dgm:t>
    </dgm:pt>
    <dgm:pt modelId="{0BB3EB7E-23F1-4D60-89DA-F9D87EA03A3B}">
      <dgm:prSet custT="1"/>
      <dgm:spPr/>
      <dgm:t>
        <a:bodyPr/>
        <a:lstStyle/>
        <a:p>
          <a:pPr algn="ctr"/>
          <a:r>
            <a:rPr lang="es-ES" sz="1600" dirty="0">
              <a:latin typeface="Trebuchet MS" panose="020B0603020202020204" pitchFamily="34" charset="0"/>
            </a:rPr>
            <a:t>Importación en Argentina de vajilla fabricada y exportada de Tailandia, pero producida con insumos no originarios de Tailandia</a:t>
          </a:r>
          <a:endParaRPr lang="pt-PT" sz="1600" dirty="0"/>
        </a:p>
      </dgm:t>
    </dgm:pt>
    <dgm:pt modelId="{DA94CCCF-86C3-4A2E-A434-DD5A4C52A00D}" type="sibTrans" cxnId="{5D6351ED-2B26-4F33-ADC8-5F6396A4EAA3}">
      <dgm:prSet/>
      <dgm:spPr/>
      <dgm:t>
        <a:bodyPr/>
        <a:lstStyle/>
        <a:p>
          <a:endParaRPr lang="en-GB"/>
        </a:p>
      </dgm:t>
    </dgm:pt>
    <dgm:pt modelId="{A5241509-DBFD-475B-A4B1-3BBEF81F5F89}" type="parTrans" cxnId="{5D6351ED-2B26-4F33-ADC8-5F6396A4EAA3}">
      <dgm:prSet/>
      <dgm:spPr/>
      <dgm:t>
        <a:bodyPr/>
        <a:lstStyle/>
        <a:p>
          <a:endParaRPr lang="en-GB"/>
        </a:p>
      </dgm:t>
    </dgm:pt>
    <dgm:pt modelId="{6597E979-871D-484F-BAB0-5639C877D8A5}">
      <dgm:prSet custT="1"/>
      <dgm:spPr/>
      <dgm:t>
        <a:bodyPr/>
        <a:lstStyle/>
        <a:p>
          <a:pPr algn="ctr"/>
          <a:r>
            <a:rPr kumimoji="0" lang="es-ES" sz="1600" b="0" i="0" u="none" strike="noStrike" cap="none" spc="0" normalizeH="0" baseline="0" noProof="0" dirty="0">
              <a:ln>
                <a:noFill/>
              </a:ln>
              <a:solidFill>
                <a:schemeClr val="bg1"/>
              </a:solidFill>
              <a:effectLst/>
              <a:uLnTx/>
              <a:uFillTx/>
              <a:latin typeface="Trebuchet MS" panose="020B0603020202020204" pitchFamily="34" charset="0"/>
            </a:rPr>
            <a:t>Que los insumos citados clasifican en una partida arancelaria distinta a la del producto final, cumpliendo de esta manera la regla de origen “salto de partida”</a:t>
          </a:r>
          <a:endParaRPr kumimoji="0" lang="en-GB" sz="1600" b="0" i="0" u="none" strike="noStrike" cap="none" spc="0" normalizeH="0" baseline="0" noProof="0" dirty="0">
            <a:ln>
              <a:noFill/>
            </a:ln>
            <a:solidFill>
              <a:schemeClr val="bg1"/>
            </a:solidFill>
            <a:effectLst/>
            <a:uLnTx/>
            <a:uFillTx/>
            <a:latin typeface="Trebuchet MS" panose="020B0603020202020204" pitchFamily="34" charset="0"/>
          </a:endParaRPr>
        </a:p>
      </dgm:t>
    </dgm:pt>
    <dgm:pt modelId="{FCE48256-EE50-4460-9664-76732AC2C43C}" type="parTrans" cxnId="{C6492F7A-3104-4683-9291-22801489D42B}">
      <dgm:prSet/>
      <dgm:spPr/>
      <dgm:t>
        <a:bodyPr/>
        <a:lstStyle/>
        <a:p>
          <a:endParaRPr lang="en-GB"/>
        </a:p>
      </dgm:t>
    </dgm:pt>
    <dgm:pt modelId="{C46B80E9-004A-4844-8A72-0294C5A0D723}" type="sibTrans" cxnId="{C6492F7A-3104-4683-9291-22801489D42B}">
      <dgm:prSet/>
      <dgm:spPr/>
      <dgm:t>
        <a:bodyPr/>
        <a:lstStyle/>
        <a:p>
          <a:endParaRPr lang="en-GB"/>
        </a:p>
      </dgm:t>
    </dgm:pt>
    <dgm:pt modelId="{72751050-399A-4C96-B100-5B338103B4A4}" type="pres">
      <dgm:prSet presAssocID="{FD60882E-C34C-4881-811D-1E759710FB36}" presName="Name0" presStyleCnt="0">
        <dgm:presLayoutVars>
          <dgm:dir/>
          <dgm:resizeHandles val="exact"/>
        </dgm:presLayoutVars>
      </dgm:prSet>
      <dgm:spPr/>
    </dgm:pt>
    <dgm:pt modelId="{9E5E0689-63BF-4EC9-8813-6C5AA546013F}" type="pres">
      <dgm:prSet presAssocID="{0BB3EB7E-23F1-4D60-89DA-F9D87EA03A3B}" presName="node" presStyleLbl="node1" presStyleIdx="0" presStyleCnt="3">
        <dgm:presLayoutVars>
          <dgm:bulletEnabled val="1"/>
        </dgm:presLayoutVars>
      </dgm:prSet>
      <dgm:spPr/>
    </dgm:pt>
    <dgm:pt modelId="{EB9429B6-FEC1-4225-BC78-A424A04D330E}" type="pres">
      <dgm:prSet presAssocID="{DA94CCCF-86C3-4A2E-A434-DD5A4C52A00D}" presName="sibTrans" presStyleLbl="sibTrans2D1" presStyleIdx="0" presStyleCnt="2"/>
      <dgm:spPr/>
    </dgm:pt>
    <dgm:pt modelId="{12D8F6F2-092C-4025-9125-A55CC8DB22B8}" type="pres">
      <dgm:prSet presAssocID="{DA94CCCF-86C3-4A2E-A434-DD5A4C52A00D}" presName="connectorText" presStyleLbl="sibTrans2D1" presStyleIdx="0" presStyleCnt="2"/>
      <dgm:spPr/>
    </dgm:pt>
    <dgm:pt modelId="{E579E862-DC6D-4531-AF17-F9E2ABD65C72}" type="pres">
      <dgm:prSet presAssocID="{6597E979-871D-484F-BAB0-5639C877D8A5}" presName="node" presStyleLbl="node1" presStyleIdx="1" presStyleCnt="3">
        <dgm:presLayoutVars>
          <dgm:bulletEnabled val="1"/>
        </dgm:presLayoutVars>
      </dgm:prSet>
      <dgm:spPr/>
    </dgm:pt>
    <dgm:pt modelId="{D44B182E-7F2A-44E1-BC60-308728D2A6B0}" type="pres">
      <dgm:prSet presAssocID="{C46B80E9-004A-4844-8A72-0294C5A0D723}" presName="sibTrans" presStyleLbl="sibTrans2D1" presStyleIdx="1" presStyleCnt="2"/>
      <dgm:spPr/>
    </dgm:pt>
    <dgm:pt modelId="{2302A245-A2F8-464D-96EF-C0B58DDB81DD}" type="pres">
      <dgm:prSet presAssocID="{C46B80E9-004A-4844-8A72-0294C5A0D723}" presName="connectorText" presStyleLbl="sibTrans2D1" presStyleIdx="1" presStyleCnt="2"/>
      <dgm:spPr/>
    </dgm:pt>
    <dgm:pt modelId="{E28A75AA-ABF0-4EE5-BC40-DC39C1C964F5}" type="pres">
      <dgm:prSet presAssocID="{7CA45EC9-B745-48B8-B2EE-6F6C9437DBF3}" presName="node" presStyleLbl="node1" presStyleIdx="2" presStyleCnt="3">
        <dgm:presLayoutVars>
          <dgm:bulletEnabled val="1"/>
        </dgm:presLayoutVars>
      </dgm:prSet>
      <dgm:spPr/>
    </dgm:pt>
  </dgm:ptLst>
  <dgm:cxnLst>
    <dgm:cxn modelId="{FBA34167-2427-4B16-8765-8842EF882153}" type="presOf" srcId="{C46B80E9-004A-4844-8A72-0294C5A0D723}" destId="{2302A245-A2F8-464D-96EF-C0B58DDB81DD}" srcOrd="1" destOrd="0" presId="urn:microsoft.com/office/officeart/2005/8/layout/process1"/>
    <dgm:cxn modelId="{0DB9B668-16D3-466C-A39D-722B8324158C}" type="presOf" srcId="{FD60882E-C34C-4881-811D-1E759710FB36}" destId="{72751050-399A-4C96-B100-5B338103B4A4}" srcOrd="0" destOrd="0" presId="urn:microsoft.com/office/officeart/2005/8/layout/process1"/>
    <dgm:cxn modelId="{81FC424C-FCC8-4AE6-AABD-AD35477AED68}" type="presOf" srcId="{DA94CCCF-86C3-4A2E-A434-DD5A4C52A00D}" destId="{12D8F6F2-092C-4025-9125-A55CC8DB22B8}" srcOrd="1" destOrd="0" presId="urn:microsoft.com/office/officeart/2005/8/layout/process1"/>
    <dgm:cxn modelId="{1CC12658-9EBD-4856-90DC-B133B08DCD55}" srcId="{FD60882E-C34C-4881-811D-1E759710FB36}" destId="{7CA45EC9-B745-48B8-B2EE-6F6C9437DBF3}" srcOrd="2" destOrd="0" parTransId="{05362259-7A9B-4E85-99E9-11A197B6D3A7}" sibTransId="{809AB33B-665D-4E20-9405-874DE61EB8EE}"/>
    <dgm:cxn modelId="{C6492F7A-3104-4683-9291-22801489D42B}" srcId="{FD60882E-C34C-4881-811D-1E759710FB36}" destId="{6597E979-871D-484F-BAB0-5639C877D8A5}" srcOrd="1" destOrd="0" parTransId="{FCE48256-EE50-4460-9664-76732AC2C43C}" sibTransId="{C46B80E9-004A-4844-8A72-0294C5A0D723}"/>
    <dgm:cxn modelId="{498C6FB2-4164-4F5C-A733-E52043299C75}" type="presOf" srcId="{DA94CCCF-86C3-4A2E-A434-DD5A4C52A00D}" destId="{EB9429B6-FEC1-4225-BC78-A424A04D330E}" srcOrd="0" destOrd="0" presId="urn:microsoft.com/office/officeart/2005/8/layout/process1"/>
    <dgm:cxn modelId="{271BFFBE-C708-415E-995C-93EF3AE7D36B}" type="presOf" srcId="{6597E979-871D-484F-BAB0-5639C877D8A5}" destId="{E579E862-DC6D-4531-AF17-F9E2ABD65C72}" srcOrd="0" destOrd="0" presId="urn:microsoft.com/office/officeart/2005/8/layout/process1"/>
    <dgm:cxn modelId="{F75C67D5-ED32-4D23-9889-0334E1E5C11E}" type="presOf" srcId="{C46B80E9-004A-4844-8A72-0294C5A0D723}" destId="{D44B182E-7F2A-44E1-BC60-308728D2A6B0}" srcOrd="0" destOrd="0" presId="urn:microsoft.com/office/officeart/2005/8/layout/process1"/>
    <dgm:cxn modelId="{5E4964E8-5379-442D-94E7-DCDF16F31C2B}" type="presOf" srcId="{0BB3EB7E-23F1-4D60-89DA-F9D87EA03A3B}" destId="{9E5E0689-63BF-4EC9-8813-6C5AA546013F}" srcOrd="0" destOrd="0" presId="urn:microsoft.com/office/officeart/2005/8/layout/process1"/>
    <dgm:cxn modelId="{2E4E5DEC-B515-461D-B743-6AE17F122FF6}" type="presOf" srcId="{7CA45EC9-B745-48B8-B2EE-6F6C9437DBF3}" destId="{E28A75AA-ABF0-4EE5-BC40-DC39C1C964F5}" srcOrd="0" destOrd="0" presId="urn:microsoft.com/office/officeart/2005/8/layout/process1"/>
    <dgm:cxn modelId="{5D6351ED-2B26-4F33-ADC8-5F6396A4EAA3}" srcId="{FD60882E-C34C-4881-811D-1E759710FB36}" destId="{0BB3EB7E-23F1-4D60-89DA-F9D87EA03A3B}" srcOrd="0" destOrd="0" parTransId="{A5241509-DBFD-475B-A4B1-3BBEF81F5F89}" sibTransId="{DA94CCCF-86C3-4A2E-A434-DD5A4C52A00D}"/>
    <dgm:cxn modelId="{A7C433AC-9D79-467F-BC96-839F85A098F6}" type="presParOf" srcId="{72751050-399A-4C96-B100-5B338103B4A4}" destId="{9E5E0689-63BF-4EC9-8813-6C5AA546013F}" srcOrd="0" destOrd="0" presId="urn:microsoft.com/office/officeart/2005/8/layout/process1"/>
    <dgm:cxn modelId="{D412D020-E64D-4FCC-AD72-34836E1D0F21}" type="presParOf" srcId="{72751050-399A-4C96-B100-5B338103B4A4}" destId="{EB9429B6-FEC1-4225-BC78-A424A04D330E}" srcOrd="1" destOrd="0" presId="urn:microsoft.com/office/officeart/2005/8/layout/process1"/>
    <dgm:cxn modelId="{6F6CD72C-BA68-4D15-BEBD-A367CE25F29D}" type="presParOf" srcId="{EB9429B6-FEC1-4225-BC78-A424A04D330E}" destId="{12D8F6F2-092C-4025-9125-A55CC8DB22B8}" srcOrd="0" destOrd="0" presId="urn:microsoft.com/office/officeart/2005/8/layout/process1"/>
    <dgm:cxn modelId="{3B9A2828-EB52-4FC4-995F-4E055DDB92A8}" type="presParOf" srcId="{72751050-399A-4C96-B100-5B338103B4A4}" destId="{E579E862-DC6D-4531-AF17-F9E2ABD65C72}" srcOrd="2" destOrd="0" presId="urn:microsoft.com/office/officeart/2005/8/layout/process1"/>
    <dgm:cxn modelId="{677C26C1-079D-4931-B4DD-BAA8D4C5B2A3}" type="presParOf" srcId="{72751050-399A-4C96-B100-5B338103B4A4}" destId="{D44B182E-7F2A-44E1-BC60-308728D2A6B0}" srcOrd="3" destOrd="0" presId="urn:microsoft.com/office/officeart/2005/8/layout/process1"/>
    <dgm:cxn modelId="{A647B7E7-4948-43A4-B33B-45B4D663BF52}" type="presParOf" srcId="{D44B182E-7F2A-44E1-BC60-308728D2A6B0}" destId="{2302A245-A2F8-464D-96EF-C0B58DDB81DD}" srcOrd="0" destOrd="0" presId="urn:microsoft.com/office/officeart/2005/8/layout/process1"/>
    <dgm:cxn modelId="{3DD406F7-1BF5-4C98-9B35-48CBA1C63202}" type="presParOf" srcId="{72751050-399A-4C96-B100-5B338103B4A4}" destId="{E28A75AA-ABF0-4EE5-BC40-DC39C1C964F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21E0C-2C5F-4362-B35B-151BBC36306F}">
      <dsp:nvSpPr>
        <dsp:cNvPr id="0" name=""/>
        <dsp:cNvSpPr/>
      </dsp:nvSpPr>
      <dsp:spPr>
        <a:xfrm>
          <a:off x="2315" y="0"/>
          <a:ext cx="3601776" cy="464964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ES" sz="1600" b="0" u="none" kern="1200" dirty="0"/>
            <a:t>El criterio respecto del cual el origen se determina considerando al país de origen como el país donde se llevó a cabo la última transformación de fabricación o de procesamiento, según la cual se confirió al producto su carácter esencial</a:t>
          </a:r>
          <a:endParaRPr lang="pt-PT" sz="1600" b="0" u="none" kern="1200" dirty="0"/>
        </a:p>
      </dsp:txBody>
      <dsp:txXfrm>
        <a:off x="2315" y="1859857"/>
        <a:ext cx="3601776" cy="1859857"/>
      </dsp:txXfrm>
    </dsp:sp>
    <dsp:sp modelId="{9A729988-EE58-40F9-BC47-D379E138F17A}">
      <dsp:nvSpPr>
        <dsp:cNvPr id="0" name=""/>
        <dsp:cNvSpPr/>
      </dsp:nvSpPr>
      <dsp:spPr>
        <a:xfrm>
          <a:off x="1029037" y="278978"/>
          <a:ext cx="1548331" cy="154833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000" r="-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75E86-D4F1-4BF9-9F00-37B4CC7B115B}">
      <dsp:nvSpPr>
        <dsp:cNvPr id="0" name=""/>
        <dsp:cNvSpPr/>
      </dsp:nvSpPr>
      <dsp:spPr>
        <a:xfrm>
          <a:off x="3712145" y="0"/>
          <a:ext cx="3601776" cy="464964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s-ES" sz="1600" kern="1200" dirty="0"/>
            <a:t>Transformación sustancial — Cambio de la clasificación arancelaria </a:t>
          </a:r>
        </a:p>
        <a:p>
          <a:pPr marL="0" lvl="0" indent="0" algn="l" defTabSz="711200">
            <a:lnSpc>
              <a:spcPct val="90000"/>
            </a:lnSpc>
            <a:spcBef>
              <a:spcPct val="0"/>
            </a:spcBef>
            <a:spcAft>
              <a:spcPct val="35000"/>
            </a:spcAft>
            <a:buNone/>
          </a:pPr>
          <a:endParaRPr lang="es-ES" sz="1600" kern="1200" dirty="0"/>
        </a:p>
        <a:p>
          <a:pPr marL="0" lvl="0" indent="0" algn="l" defTabSz="711200">
            <a:lnSpc>
              <a:spcPct val="90000"/>
            </a:lnSpc>
            <a:spcBef>
              <a:spcPct val="0"/>
            </a:spcBef>
            <a:spcAft>
              <a:spcPct val="35000"/>
            </a:spcAft>
            <a:buNone/>
          </a:pPr>
          <a:r>
            <a:rPr lang="es-MX" sz="1600" kern="1200" dirty="0"/>
            <a:t>Transformación sustancial — Criterios complementarios</a:t>
          </a:r>
          <a:endParaRPr lang="pt-PT" sz="1600" kern="1200" dirty="0"/>
        </a:p>
        <a:p>
          <a:pPr marL="171450" lvl="1" indent="-171450" algn="l" defTabSz="711200">
            <a:lnSpc>
              <a:spcPct val="90000"/>
            </a:lnSpc>
            <a:spcBef>
              <a:spcPct val="0"/>
            </a:spcBef>
            <a:spcAft>
              <a:spcPct val="15000"/>
            </a:spcAft>
            <a:buChar char="•"/>
          </a:pPr>
          <a:r>
            <a:rPr lang="es-ES" sz="1600" kern="1200" dirty="0"/>
            <a:t>porcentajes </a:t>
          </a:r>
          <a:r>
            <a:rPr lang="es-ES" sz="1600" i="1" kern="1200" dirty="0"/>
            <a:t>ad </a:t>
          </a:r>
          <a:r>
            <a:rPr lang="es-ES" sz="1600" i="1" kern="1200" dirty="0" err="1"/>
            <a:t>valorem</a:t>
          </a:r>
          <a:r>
            <a:rPr lang="es-ES" sz="1600" kern="1200" dirty="0"/>
            <a:t>  y/u</a:t>
          </a:r>
        </a:p>
        <a:p>
          <a:pPr marL="171450" lvl="1" indent="-171450" algn="l" defTabSz="711200">
            <a:lnSpc>
              <a:spcPct val="90000"/>
            </a:lnSpc>
            <a:spcBef>
              <a:spcPct val="0"/>
            </a:spcBef>
            <a:spcAft>
              <a:spcPct val="15000"/>
            </a:spcAft>
            <a:buChar char="•"/>
          </a:pPr>
          <a:r>
            <a:rPr lang="es-ES" sz="1600" kern="1200" dirty="0"/>
            <a:t>operaciones de fabricación o elaboración</a:t>
          </a:r>
        </a:p>
      </dsp:txBody>
      <dsp:txXfrm>
        <a:off x="3712145" y="1859857"/>
        <a:ext cx="3601776" cy="1859857"/>
      </dsp:txXfrm>
    </dsp:sp>
    <dsp:sp modelId="{A1A007FD-35E8-49A0-8FA0-FD15D333F029}">
      <dsp:nvSpPr>
        <dsp:cNvPr id="0" name=""/>
        <dsp:cNvSpPr/>
      </dsp:nvSpPr>
      <dsp:spPr>
        <a:xfrm>
          <a:off x="4738867" y="278978"/>
          <a:ext cx="1548331" cy="1548331"/>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4DE54-AF47-4383-8850-3B5B08D7EDC1}">
      <dsp:nvSpPr>
        <dsp:cNvPr id="0" name=""/>
        <dsp:cNvSpPr/>
      </dsp:nvSpPr>
      <dsp:spPr>
        <a:xfrm>
          <a:off x="7421975" y="0"/>
          <a:ext cx="3601776" cy="464964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666750">
            <a:lnSpc>
              <a:spcPct val="90000"/>
            </a:lnSpc>
            <a:spcBef>
              <a:spcPct val="0"/>
            </a:spcBef>
            <a:spcAft>
              <a:spcPct val="35000"/>
            </a:spcAft>
            <a:buNone/>
          </a:pPr>
          <a:endParaRPr lang="es-ES" sz="1500" kern="1200" dirty="0"/>
        </a:p>
        <a:p>
          <a:pPr marL="114300" lvl="1" indent="-114300" algn="l" defTabSz="533400">
            <a:lnSpc>
              <a:spcPct val="90000"/>
            </a:lnSpc>
            <a:spcBef>
              <a:spcPct val="0"/>
            </a:spcBef>
            <a:spcAft>
              <a:spcPct val="15000"/>
            </a:spcAft>
            <a:buChar char="•"/>
          </a:pPr>
          <a:r>
            <a:rPr lang="es-ES" sz="1200" kern="1200" dirty="0"/>
            <a:t> </a:t>
          </a:r>
          <a:r>
            <a:rPr lang="es-ES" sz="1600" kern="1200" dirty="0"/>
            <a:t>Su última transformación o elaboración sustancial, </a:t>
          </a:r>
        </a:p>
        <a:p>
          <a:pPr marL="171450" lvl="1" indent="-171450" algn="l" defTabSz="711200">
            <a:lnSpc>
              <a:spcPct val="90000"/>
            </a:lnSpc>
            <a:spcBef>
              <a:spcPct val="0"/>
            </a:spcBef>
            <a:spcAft>
              <a:spcPct val="15000"/>
            </a:spcAft>
            <a:buChar char="•"/>
          </a:pPr>
          <a:r>
            <a:rPr lang="en-GB" sz="1600" kern="1200" dirty="0" err="1"/>
            <a:t>económicamente</a:t>
          </a:r>
          <a:r>
            <a:rPr lang="en-GB" sz="1600" kern="1200" dirty="0"/>
            <a:t> </a:t>
          </a:r>
          <a:r>
            <a:rPr lang="en-GB" sz="1600" kern="1200" dirty="0" err="1"/>
            <a:t>justificada</a:t>
          </a:r>
          <a:r>
            <a:rPr lang="en-GB" sz="1600" kern="1200" dirty="0"/>
            <a:t>,</a:t>
          </a:r>
          <a:endParaRPr lang="es-ES" sz="1600" kern="1200" dirty="0"/>
        </a:p>
        <a:p>
          <a:pPr marL="171450" lvl="1" indent="-171450" algn="l" defTabSz="711200">
            <a:lnSpc>
              <a:spcPct val="90000"/>
            </a:lnSpc>
            <a:spcBef>
              <a:spcPct val="0"/>
            </a:spcBef>
            <a:spcAft>
              <a:spcPct val="15000"/>
            </a:spcAft>
            <a:buChar char="•"/>
          </a:pPr>
          <a:r>
            <a:rPr lang="en-GB" sz="1600" kern="1200" dirty="0" err="1"/>
            <a:t>efectuada</a:t>
          </a:r>
          <a:r>
            <a:rPr lang="en-GB" sz="1600" kern="1200" dirty="0"/>
            <a:t> </a:t>
          </a:r>
          <a:r>
            <a:rPr lang="en-GB" sz="1600" kern="1200" dirty="0" err="1"/>
            <a:t>en</a:t>
          </a:r>
          <a:r>
            <a:rPr lang="en-GB" sz="1600" kern="1200" dirty="0"/>
            <a:t> </a:t>
          </a:r>
          <a:r>
            <a:rPr lang="en-GB" sz="1600" kern="1200" dirty="0" err="1"/>
            <a:t>una</a:t>
          </a:r>
          <a:r>
            <a:rPr lang="en-GB" sz="1600" kern="1200" dirty="0"/>
            <a:t> </a:t>
          </a:r>
          <a:r>
            <a:rPr lang="en-GB" sz="1600" kern="1200" dirty="0" err="1"/>
            <a:t>empresa</a:t>
          </a:r>
          <a:r>
            <a:rPr lang="en-GB" sz="1600" kern="1200" dirty="0"/>
            <a:t> </a:t>
          </a:r>
          <a:r>
            <a:rPr lang="en-GB" sz="1600" kern="1200" dirty="0" err="1"/>
            <a:t>equipada</a:t>
          </a:r>
          <a:r>
            <a:rPr lang="en-GB" sz="1600" kern="1200" dirty="0"/>
            <a:t> a </a:t>
          </a:r>
          <a:r>
            <a:rPr lang="en-GB" sz="1600" kern="1200" dirty="0" err="1"/>
            <a:t>tal</a:t>
          </a:r>
          <a:r>
            <a:rPr lang="en-GB" sz="1600" kern="1200" dirty="0"/>
            <a:t> </a:t>
          </a:r>
          <a:r>
            <a:rPr lang="en-GB" sz="1600" kern="1200" dirty="0" err="1"/>
            <a:t>efecto</a:t>
          </a:r>
          <a:r>
            <a:rPr lang="en-GB" sz="1600" kern="1200" dirty="0"/>
            <a:t>,</a:t>
          </a:r>
          <a:endParaRPr lang="es-ES" sz="1600" kern="1200" dirty="0"/>
        </a:p>
        <a:p>
          <a:pPr marL="171450" lvl="1" indent="-171450" algn="l" defTabSz="711200">
            <a:lnSpc>
              <a:spcPct val="90000"/>
            </a:lnSpc>
            <a:spcBef>
              <a:spcPct val="0"/>
            </a:spcBef>
            <a:spcAft>
              <a:spcPct val="15000"/>
            </a:spcAft>
            <a:buChar char="•"/>
          </a:pPr>
          <a:r>
            <a:rPr lang="en-GB" sz="1600" kern="1200" dirty="0"/>
            <a:t> </a:t>
          </a:r>
          <a:r>
            <a:rPr lang="es-ES" sz="1600" kern="1200" dirty="0"/>
            <a:t>y que haya conducido a la fabricación de un producto nuevo o que represente un grado de fabricación importante</a:t>
          </a:r>
        </a:p>
      </dsp:txBody>
      <dsp:txXfrm>
        <a:off x="7421975" y="1859857"/>
        <a:ext cx="3601776" cy="1859857"/>
      </dsp:txXfrm>
    </dsp:sp>
    <dsp:sp modelId="{6C13141E-FC23-4E21-8521-136C09120010}">
      <dsp:nvSpPr>
        <dsp:cNvPr id="0" name=""/>
        <dsp:cNvSpPr/>
      </dsp:nvSpPr>
      <dsp:spPr>
        <a:xfrm>
          <a:off x="8448698" y="278978"/>
          <a:ext cx="1548331" cy="1548331"/>
        </a:xfrm>
        <a:prstGeom prst="ellipse">
          <a:avLst/>
        </a:prstGeom>
        <a:blipFill>
          <a:blip xmlns:r="http://schemas.openxmlformats.org/officeDocument/2006/relationships" r:embed="rId5"/>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14E547-2BF0-4E36-B926-B2AA5C948A59}">
      <dsp:nvSpPr>
        <dsp:cNvPr id="0" name=""/>
        <dsp:cNvSpPr/>
      </dsp:nvSpPr>
      <dsp:spPr>
        <a:xfrm>
          <a:off x="10516095" y="4115651"/>
          <a:ext cx="364067" cy="290981"/>
        </a:xfrm>
        <a:prstGeom prst="leftRightArrow">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9831" y="475943"/>
          <a:ext cx="2938557" cy="308548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rebuchet MS" panose="020B0603020202020204" pitchFamily="34" charset="0"/>
            </a:rPr>
            <a:t>Importación en Argentina de ventiladores fabricados y exportados de Malasia, declarados como originarios de Malasia, pero producidos con insumos de origen de la República Popular China</a:t>
          </a:r>
          <a:endParaRPr lang="pt-PT" sz="1600" kern="1200" dirty="0"/>
        </a:p>
      </dsp:txBody>
      <dsp:txXfrm>
        <a:off x="95898" y="562010"/>
        <a:ext cx="2766423" cy="2913350"/>
      </dsp:txXfrm>
    </dsp:sp>
    <dsp:sp modelId="{EB9429B6-FEC1-4225-BC78-A424A04D330E}">
      <dsp:nvSpPr>
        <dsp:cNvPr id="0" name=""/>
        <dsp:cNvSpPr/>
      </dsp:nvSpPr>
      <dsp:spPr>
        <a:xfrm>
          <a:off x="324224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242244" y="1800056"/>
        <a:ext cx="436082" cy="437258"/>
      </dsp:txXfrm>
    </dsp:sp>
    <dsp:sp modelId="{8AF89F9C-E2BC-4A89-A8EC-0E07D45EA2D9}">
      <dsp:nvSpPr>
        <dsp:cNvPr id="0" name=""/>
        <dsp:cNvSpPr/>
      </dsp:nvSpPr>
      <dsp:spPr>
        <a:xfrm>
          <a:off x="4123811" y="475943"/>
          <a:ext cx="2938557" cy="308548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Desembalaje de los componentes recibidos de la República Popular da China</a:t>
          </a:r>
        </a:p>
        <a:p>
          <a:pPr marL="0" lvl="0" indent="0" algn="ctr" defTabSz="711200">
            <a:lnSpc>
              <a:spcPct val="90000"/>
            </a:lnSpc>
            <a:spcBef>
              <a:spcPct val="0"/>
            </a:spcBef>
            <a:spcAft>
              <a:spcPct val="35000"/>
            </a:spcAft>
            <a:buNone/>
          </a:pPr>
          <a:endPar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El equipamiento para la elaboración consiste básicamente en destornilladores, destornilladores eléctricos, alicates e instrumentos para efectuar el testeo eléctrico de los mismos</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209878" y="562010"/>
        <a:ext cx="2766423" cy="2913350"/>
      </dsp:txXfrm>
    </dsp:sp>
    <dsp:sp modelId="{D2BDF7FE-40D7-42B4-BED0-2E6023EA3180}">
      <dsp:nvSpPr>
        <dsp:cNvPr id="0" name=""/>
        <dsp:cNvSpPr/>
      </dsp:nvSpPr>
      <dsp:spPr>
        <a:xfrm>
          <a:off x="735622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356224" y="1800056"/>
        <a:ext cx="436082" cy="437258"/>
      </dsp:txXfrm>
    </dsp:sp>
    <dsp:sp modelId="{E28A75AA-ABF0-4EE5-BC40-DC39C1C964F5}">
      <dsp:nvSpPr>
        <dsp:cNvPr id="0" name=""/>
        <dsp:cNvSpPr/>
      </dsp:nvSpPr>
      <dsp:spPr>
        <a:xfrm>
          <a:off x="8237791" y="475943"/>
          <a:ext cx="2938557" cy="3085484"/>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No hay una transformación sustancial</a:t>
          </a:r>
          <a:endParaRPr lang="pt-PT" sz="2900" b="0" u="none" kern="1200" dirty="0"/>
        </a:p>
      </dsp:txBody>
      <dsp:txXfrm>
        <a:off x="8323858" y="562010"/>
        <a:ext cx="2766423" cy="2913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4090-9589-41F7-8515-FBD0906EA97D}">
      <dsp:nvSpPr>
        <dsp:cNvPr id="0" name=""/>
        <dsp:cNvSpPr/>
      </dsp:nvSpPr>
      <dsp:spPr>
        <a:xfrm>
          <a:off x="2415" y="692494"/>
          <a:ext cx="2916709" cy="265238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Importación en Estados Unidos de componentes originarios de China por la fabricación de linternas militares</a:t>
          </a:r>
          <a:endParaRPr lang="en-GB" sz="1600" kern="1200" dirty="0"/>
        </a:p>
      </dsp:txBody>
      <dsp:txXfrm>
        <a:off x="80101" y="770180"/>
        <a:ext cx="2761337" cy="2497010"/>
      </dsp:txXfrm>
    </dsp:sp>
    <dsp:sp modelId="{571BEADD-3269-48DB-B3B0-EF58D5E28635}">
      <dsp:nvSpPr>
        <dsp:cNvPr id="0" name=""/>
        <dsp:cNvSpPr/>
      </dsp:nvSpPr>
      <dsp:spPr>
        <a:xfrm>
          <a:off x="3210794" y="1657014"/>
          <a:ext cx="618342" cy="7233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210794" y="1801683"/>
        <a:ext cx="432839" cy="434005"/>
      </dsp:txXfrm>
    </dsp:sp>
    <dsp:sp modelId="{BE926FEE-0AC2-4F61-9A47-E2EBF9FCC556}">
      <dsp:nvSpPr>
        <dsp:cNvPr id="0" name=""/>
        <dsp:cNvSpPr/>
      </dsp:nvSpPr>
      <dsp:spPr>
        <a:xfrm>
          <a:off x="4085807" y="692494"/>
          <a:ext cx="2916709" cy="265238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Operaciones simples de montaje y programación</a:t>
          </a:r>
        </a:p>
        <a:p>
          <a:pPr marL="0" lvl="0" indent="0" algn="ctr" defTabSz="711200">
            <a:lnSpc>
              <a:spcPct val="90000"/>
            </a:lnSpc>
            <a:spcBef>
              <a:spcPct val="0"/>
            </a:spcBef>
            <a:spcAft>
              <a:spcPct val="35000"/>
            </a:spcAft>
            <a:buNone/>
          </a:pPr>
          <a:endPar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La naturaleza del proceso de ensamblaje posterior a la importación no es suficientemente complejo como para dar lugar a una transformación sustancial.</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163493" y="770180"/>
        <a:ext cx="2761337" cy="2497010"/>
      </dsp:txXfrm>
    </dsp:sp>
    <dsp:sp modelId="{CA54D855-34FA-40E0-B996-056A02DEDE43}">
      <dsp:nvSpPr>
        <dsp:cNvPr id="0" name=""/>
        <dsp:cNvSpPr/>
      </dsp:nvSpPr>
      <dsp:spPr>
        <a:xfrm>
          <a:off x="7294187" y="1657014"/>
          <a:ext cx="618342" cy="7233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294187" y="1801683"/>
        <a:ext cx="432839" cy="434005"/>
      </dsp:txXfrm>
    </dsp:sp>
    <dsp:sp modelId="{E28A75AA-ABF0-4EE5-BC40-DC39C1C964F5}">
      <dsp:nvSpPr>
        <dsp:cNvPr id="0" name=""/>
        <dsp:cNvSpPr/>
      </dsp:nvSpPr>
      <dsp:spPr>
        <a:xfrm>
          <a:off x="8169200" y="692494"/>
          <a:ext cx="3014564" cy="2652382"/>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No hay una transformación sustancial</a:t>
          </a:r>
          <a:endParaRPr lang="pt-PT" sz="2900" b="0" u="none" kern="1200" dirty="0"/>
        </a:p>
      </dsp:txBody>
      <dsp:txXfrm>
        <a:off x="8246886" y="770180"/>
        <a:ext cx="2859192" cy="2497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4090-9589-41F7-8515-FBD0906EA97D}">
      <dsp:nvSpPr>
        <dsp:cNvPr id="0" name=""/>
        <dsp:cNvSpPr/>
      </dsp:nvSpPr>
      <dsp:spPr>
        <a:xfrm>
          <a:off x="2415" y="938592"/>
          <a:ext cx="2916709" cy="21601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Importación en Estados Unidos de </a:t>
          </a:r>
          <a:r>
            <a:rPr lang="en-GB" sz="1600" kern="1200" dirty="0" err="1"/>
            <a:t>telefonos</a:t>
          </a:r>
          <a:r>
            <a:rPr lang="en-GB" sz="1600" kern="1200" dirty="0"/>
            <a:t> sin cable </a:t>
          </a:r>
          <a:r>
            <a:rPr lang="en-GB" sz="1600" kern="1200" dirty="0" err="1"/>
            <a:t>producidos</a:t>
          </a:r>
          <a:r>
            <a:rPr lang="en-GB" sz="1600" kern="1200" dirty="0"/>
            <a:t> </a:t>
          </a:r>
          <a:r>
            <a:rPr lang="en-GB" sz="1600" kern="1200" dirty="0" err="1"/>
            <a:t>en</a:t>
          </a:r>
          <a:r>
            <a:rPr lang="en-GB" sz="1600" kern="1200" dirty="0"/>
            <a:t> Filipinas</a:t>
          </a:r>
        </a:p>
      </dsp:txBody>
      <dsp:txXfrm>
        <a:off x="65685" y="1001862"/>
        <a:ext cx="2790169" cy="2033647"/>
      </dsp:txXfrm>
    </dsp:sp>
    <dsp:sp modelId="{571BEADD-3269-48DB-B3B0-EF58D5E28635}">
      <dsp:nvSpPr>
        <dsp:cNvPr id="0" name=""/>
        <dsp:cNvSpPr/>
      </dsp:nvSpPr>
      <dsp:spPr>
        <a:xfrm>
          <a:off x="3210794" y="1657014"/>
          <a:ext cx="618342" cy="7233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210794" y="1801683"/>
        <a:ext cx="432839" cy="434005"/>
      </dsp:txXfrm>
    </dsp:sp>
    <dsp:sp modelId="{1B5CBE20-06A3-440F-984E-066FD250B3D8}">
      <dsp:nvSpPr>
        <dsp:cNvPr id="0" name=""/>
        <dsp:cNvSpPr/>
      </dsp:nvSpPr>
      <dsp:spPr>
        <a:xfrm>
          <a:off x="4085807" y="938592"/>
          <a:ext cx="2916709" cy="216018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La reunión de un gran número de componentes en una placa de circuito impreso puede ser interpretado como evidencia de que la prueba de transformación sustancial estaba satisfecha </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149077" y="1001862"/>
        <a:ext cx="2790169" cy="2033647"/>
      </dsp:txXfrm>
    </dsp:sp>
    <dsp:sp modelId="{E8CA8FBA-690E-488B-8EAA-0F275C305113}">
      <dsp:nvSpPr>
        <dsp:cNvPr id="0" name=""/>
        <dsp:cNvSpPr/>
      </dsp:nvSpPr>
      <dsp:spPr>
        <a:xfrm>
          <a:off x="7294187" y="1657014"/>
          <a:ext cx="618342" cy="7233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294187" y="1801683"/>
        <a:ext cx="432839" cy="434005"/>
      </dsp:txXfrm>
    </dsp:sp>
    <dsp:sp modelId="{E28A75AA-ABF0-4EE5-BC40-DC39C1C964F5}">
      <dsp:nvSpPr>
        <dsp:cNvPr id="0" name=""/>
        <dsp:cNvSpPr/>
      </dsp:nvSpPr>
      <dsp:spPr>
        <a:xfrm>
          <a:off x="8169200" y="938592"/>
          <a:ext cx="3014564" cy="2160187"/>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Hay una transformación sustancial</a:t>
          </a:r>
          <a:endParaRPr lang="pt-PT" sz="2900" b="0" u="none" kern="1200" dirty="0"/>
        </a:p>
      </dsp:txBody>
      <dsp:txXfrm>
        <a:off x="8232470" y="1001862"/>
        <a:ext cx="2888024" cy="20336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111198" y="1046402"/>
          <a:ext cx="2935687" cy="266964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Importación</a:t>
          </a:r>
          <a:r>
            <a:rPr lang="en-GB" sz="1600" kern="1200" dirty="0"/>
            <a:t> </a:t>
          </a:r>
          <a:r>
            <a:rPr lang="en-GB" sz="1600" kern="1200" dirty="0" err="1"/>
            <a:t>en</a:t>
          </a:r>
          <a:r>
            <a:rPr lang="en-GB" sz="1600" kern="1200" dirty="0"/>
            <a:t> </a:t>
          </a:r>
          <a:r>
            <a:rPr lang="en-GB" sz="1600" kern="1200" dirty="0" err="1"/>
            <a:t>Alemania</a:t>
          </a:r>
          <a:r>
            <a:rPr lang="en-GB" sz="1600" kern="1200" dirty="0"/>
            <a:t> de </a:t>
          </a:r>
          <a:r>
            <a:rPr lang="en-GB" sz="1600" kern="1200" dirty="0" err="1"/>
            <a:t>maquinas</a:t>
          </a:r>
          <a:r>
            <a:rPr lang="en-GB" sz="1600" kern="1200" dirty="0"/>
            <a:t> de </a:t>
          </a:r>
          <a:r>
            <a:rPr lang="en-GB" sz="1600" kern="1200" dirty="0" err="1"/>
            <a:t>escribir</a:t>
          </a:r>
          <a:r>
            <a:rPr lang="en-GB" sz="1600" kern="1200" dirty="0"/>
            <a:t> </a:t>
          </a:r>
          <a:r>
            <a:rPr lang="en-GB" sz="1600" kern="1200" dirty="0" err="1"/>
            <a:t>electricas</a:t>
          </a:r>
          <a:r>
            <a:rPr lang="en-GB" sz="1600" kern="1200" dirty="0"/>
            <a:t> con </a:t>
          </a:r>
          <a:r>
            <a:rPr lang="en-GB" sz="1600" kern="1200" dirty="0" err="1"/>
            <a:t>origem</a:t>
          </a:r>
          <a:r>
            <a:rPr lang="en-GB" sz="1600" kern="1200" dirty="0"/>
            <a:t> Taiwan </a:t>
          </a:r>
          <a:r>
            <a:rPr lang="en-GB" sz="1600" kern="1200" dirty="0" err="1"/>
            <a:t>producidas</a:t>
          </a:r>
          <a:r>
            <a:rPr lang="en-GB" sz="1600" kern="1200" dirty="0"/>
            <a:t> con </a:t>
          </a:r>
          <a:r>
            <a:rPr lang="en-GB" sz="1600" kern="1200" dirty="0" err="1"/>
            <a:t>componentes</a:t>
          </a:r>
          <a:r>
            <a:rPr lang="en-GB" sz="1600" kern="1200" dirty="0"/>
            <a:t> de </a:t>
          </a:r>
          <a:r>
            <a:rPr lang="en-GB" sz="1600" kern="1200" dirty="0" err="1"/>
            <a:t>Jápon</a:t>
          </a:r>
          <a:endParaRPr lang="pt-PT" sz="1600" kern="1200" dirty="0"/>
        </a:p>
      </dsp:txBody>
      <dsp:txXfrm>
        <a:off x="189389" y="1124593"/>
        <a:ext cx="2779305" cy="2513258"/>
      </dsp:txXfrm>
    </dsp:sp>
    <dsp:sp modelId="{EB9429B6-FEC1-4225-BC78-A424A04D330E}">
      <dsp:nvSpPr>
        <dsp:cNvPr id="0" name=""/>
        <dsp:cNvSpPr/>
      </dsp:nvSpPr>
      <dsp:spPr>
        <a:xfrm rot="42454">
          <a:off x="3322428" y="2042336"/>
          <a:ext cx="584240" cy="72805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3322435" y="2186864"/>
        <a:ext cx="408968" cy="436830"/>
      </dsp:txXfrm>
    </dsp:sp>
    <dsp:sp modelId="{EDB25537-9DFF-48FD-9D2E-7CA0DCF227B2}">
      <dsp:nvSpPr>
        <dsp:cNvPr id="0" name=""/>
        <dsp:cNvSpPr/>
      </dsp:nvSpPr>
      <dsp:spPr>
        <a:xfrm>
          <a:off x="4149142" y="1096271"/>
          <a:ext cx="2935687" cy="266964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Coincidencia temporal entre la entrada en vigor de la normativa pertinente y la transferencia del montaje</a:t>
          </a:r>
        </a:p>
        <a:p>
          <a:pPr marL="0" lvl="0" indent="0" algn="ctr" defTabSz="711200">
            <a:lnSpc>
              <a:spcPct val="90000"/>
            </a:lnSpc>
            <a:spcBef>
              <a:spcPct val="0"/>
            </a:spcBef>
            <a:spcAft>
              <a:spcPct val="35000"/>
            </a:spcAft>
            <a:buNone/>
          </a:pPr>
          <a:endPar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El operador económico afectado debe aportar la prueba de un motivo razonable</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ctr" defTabSz="711200">
            <a:lnSpc>
              <a:spcPct val="90000"/>
            </a:lnSpc>
            <a:spcBef>
              <a:spcPct val="0"/>
            </a:spcBef>
            <a:spcAft>
              <a:spcPct val="35000"/>
            </a:spcAft>
            <a:buNone/>
          </a:pP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227333" y="1174462"/>
        <a:ext cx="2779305" cy="2513258"/>
      </dsp:txXfrm>
    </dsp:sp>
    <dsp:sp modelId="{6E9F90EC-A86C-464B-AB3D-E86FBB9EC265}">
      <dsp:nvSpPr>
        <dsp:cNvPr id="0" name=""/>
        <dsp:cNvSpPr/>
      </dsp:nvSpPr>
      <dsp:spPr>
        <a:xfrm rot="21561492">
          <a:off x="7372088" y="2043994"/>
          <a:ext cx="609066" cy="72805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7372094" y="2190627"/>
        <a:ext cx="426346" cy="436830"/>
      </dsp:txXfrm>
    </dsp:sp>
    <dsp:sp modelId="{E28A75AA-ABF0-4EE5-BC40-DC39C1C964F5}">
      <dsp:nvSpPr>
        <dsp:cNvPr id="0" name=""/>
        <dsp:cNvSpPr/>
      </dsp:nvSpPr>
      <dsp:spPr>
        <a:xfrm>
          <a:off x="8233940" y="1050514"/>
          <a:ext cx="2935687" cy="2669640"/>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t-PT" sz="3000" b="0" u="none" kern="1200" dirty="0"/>
            <a:t>La </a:t>
          </a:r>
          <a:r>
            <a:rPr lang="pt-PT" sz="3000" b="0" u="none" kern="1200" dirty="0" err="1"/>
            <a:t>operación</a:t>
          </a:r>
          <a:r>
            <a:rPr lang="pt-PT" sz="3000" b="0" u="none" kern="1200" dirty="0"/>
            <a:t> no </a:t>
          </a:r>
          <a:r>
            <a:rPr lang="pt-PT" sz="3000" b="0" u="none" kern="1200" dirty="0" err="1"/>
            <a:t>es</a:t>
          </a:r>
          <a:r>
            <a:rPr lang="pt-PT" sz="3000" b="0" u="none" kern="1200" dirty="0"/>
            <a:t> economicamente justificada</a:t>
          </a:r>
        </a:p>
      </dsp:txBody>
      <dsp:txXfrm>
        <a:off x="8312131" y="1128705"/>
        <a:ext cx="2779305" cy="25132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111198" y="1136614"/>
          <a:ext cx="2935687" cy="242194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Importación</a:t>
          </a:r>
          <a:r>
            <a:rPr lang="en-GB" sz="1600" kern="1200" dirty="0"/>
            <a:t> </a:t>
          </a:r>
          <a:r>
            <a:rPr lang="en-GB" sz="1600" kern="1200" dirty="0" err="1"/>
            <a:t>en</a:t>
          </a:r>
          <a:r>
            <a:rPr lang="en-GB" sz="1600" kern="1200" dirty="0"/>
            <a:t> </a:t>
          </a:r>
          <a:r>
            <a:rPr lang="en-GB" sz="1600" kern="1200" dirty="0" err="1"/>
            <a:t>Belgica</a:t>
          </a:r>
          <a:r>
            <a:rPr lang="en-GB" sz="1600" kern="1200" dirty="0"/>
            <a:t> de </a:t>
          </a:r>
          <a:r>
            <a:rPr lang="en-GB" sz="1600" kern="1200" dirty="0" err="1"/>
            <a:t>motocicletas</a:t>
          </a:r>
          <a:r>
            <a:rPr lang="en-GB" sz="1600" kern="1200" dirty="0"/>
            <a:t> </a:t>
          </a:r>
          <a:r>
            <a:rPr lang="en-GB" sz="1600" kern="1200" dirty="0" err="1"/>
            <a:t>fabricadas</a:t>
          </a:r>
          <a:r>
            <a:rPr lang="en-GB" sz="1600" kern="1200" dirty="0"/>
            <a:t> </a:t>
          </a:r>
          <a:r>
            <a:rPr lang="en-GB" sz="1600" kern="1200" dirty="0" err="1"/>
            <a:t>por</a:t>
          </a:r>
          <a:r>
            <a:rPr lang="en-GB" sz="1600" kern="1200" dirty="0"/>
            <a:t> Harley-Davidson </a:t>
          </a:r>
          <a:r>
            <a:rPr lang="en-GB" sz="1600" kern="1200" dirty="0" err="1"/>
            <a:t>en</a:t>
          </a:r>
          <a:r>
            <a:rPr lang="en-GB" sz="1600" kern="1200" dirty="0"/>
            <a:t> </a:t>
          </a:r>
          <a:r>
            <a:rPr lang="en-GB" sz="1600" kern="1200" dirty="0" err="1"/>
            <a:t>su</a:t>
          </a:r>
          <a:r>
            <a:rPr lang="en-GB" sz="1600" kern="1200" dirty="0"/>
            <a:t> </a:t>
          </a:r>
          <a:r>
            <a:rPr lang="en-GB" sz="1600" kern="1200" dirty="0" err="1"/>
            <a:t>fabrica</a:t>
          </a:r>
          <a:r>
            <a:rPr lang="en-GB" sz="1600" kern="1200" dirty="0"/>
            <a:t> </a:t>
          </a:r>
          <a:r>
            <a:rPr lang="en-GB" sz="1600" kern="1200" dirty="0" err="1"/>
            <a:t>en</a:t>
          </a:r>
          <a:r>
            <a:rPr lang="en-GB" sz="1600" kern="1200" dirty="0"/>
            <a:t> </a:t>
          </a:r>
          <a:r>
            <a:rPr lang="en-GB" sz="1600" kern="1200" dirty="0" err="1"/>
            <a:t>Tailandia</a:t>
          </a:r>
          <a:endParaRPr lang="pt-PT" sz="1600" kern="1200" dirty="0"/>
        </a:p>
      </dsp:txBody>
      <dsp:txXfrm>
        <a:off x="182134" y="1207550"/>
        <a:ext cx="2793815" cy="2280070"/>
      </dsp:txXfrm>
    </dsp:sp>
    <dsp:sp modelId="{EB9429B6-FEC1-4225-BC78-A424A04D330E}">
      <dsp:nvSpPr>
        <dsp:cNvPr id="0" name=""/>
        <dsp:cNvSpPr/>
      </dsp:nvSpPr>
      <dsp:spPr>
        <a:xfrm>
          <a:off x="3331081" y="1983560"/>
          <a:ext cx="602493" cy="72805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3331081" y="2129170"/>
        <a:ext cx="421745" cy="436830"/>
      </dsp:txXfrm>
    </dsp:sp>
    <dsp:sp modelId="{8AF89F9C-E2BC-4A89-A8EC-0E07D45EA2D9}">
      <dsp:nvSpPr>
        <dsp:cNvPr id="0" name=""/>
        <dsp:cNvSpPr/>
      </dsp:nvSpPr>
      <dsp:spPr>
        <a:xfrm>
          <a:off x="4183666" y="1136614"/>
          <a:ext cx="2935687" cy="242194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u="none" kern="1200" dirty="0">
              <a:solidFill>
                <a:schemeClr val="bg1"/>
              </a:solidFill>
              <a:latin typeface="Trebuchet MS" panose="020B0603020202020204" pitchFamily="34" charset="0"/>
            </a:rPr>
            <a:t>La finalidad principal o dominante, de una operación de deslocalización sea evitar la aplicación de medidas de política comercial de la Unión para que pueda considerarse que esa operación de deslocalización no está económicamente justificada</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254602" y="1207550"/>
        <a:ext cx="2793815" cy="2280070"/>
      </dsp:txXfrm>
    </dsp:sp>
    <dsp:sp modelId="{D2BDF7FE-40D7-42B4-BED0-2E6023EA3180}">
      <dsp:nvSpPr>
        <dsp:cNvPr id="0" name=""/>
        <dsp:cNvSpPr/>
      </dsp:nvSpPr>
      <dsp:spPr>
        <a:xfrm rot="3166">
          <a:off x="7398000" y="1985440"/>
          <a:ext cx="590731" cy="72805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7398000" y="2130968"/>
        <a:ext cx="413512" cy="436830"/>
      </dsp:txXfrm>
    </dsp:sp>
    <dsp:sp modelId="{E28A75AA-ABF0-4EE5-BC40-DC39C1C964F5}">
      <dsp:nvSpPr>
        <dsp:cNvPr id="0" name=""/>
        <dsp:cNvSpPr/>
      </dsp:nvSpPr>
      <dsp:spPr>
        <a:xfrm>
          <a:off x="8233940" y="1140344"/>
          <a:ext cx="2935687" cy="2421942"/>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t-PT" sz="3000" b="0" u="none" kern="1200" dirty="0"/>
            <a:t>La </a:t>
          </a:r>
          <a:r>
            <a:rPr lang="pt-PT" sz="3000" b="0" u="none" kern="1200" dirty="0" err="1"/>
            <a:t>operación</a:t>
          </a:r>
          <a:r>
            <a:rPr lang="pt-PT" sz="3000" b="0" u="none" kern="1200" dirty="0"/>
            <a:t> no </a:t>
          </a:r>
          <a:r>
            <a:rPr lang="pt-PT" sz="3000" b="0" u="none" kern="1200" dirty="0" err="1"/>
            <a:t>es</a:t>
          </a:r>
          <a:r>
            <a:rPr lang="pt-PT" sz="3000" b="0" u="none" kern="1200" dirty="0"/>
            <a:t> economicamente justificada</a:t>
          </a:r>
        </a:p>
      </dsp:txBody>
      <dsp:txXfrm>
        <a:off x="8304876" y="1211280"/>
        <a:ext cx="2793815" cy="2280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FB9AB-4A42-4B90-9A61-E70EB15191DD}">
      <dsp:nvSpPr>
        <dsp:cNvPr id="0" name=""/>
        <dsp:cNvSpPr/>
      </dsp:nvSpPr>
      <dsp:spPr>
        <a:xfrm>
          <a:off x="0" y="0"/>
          <a:ext cx="7360094" cy="93648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Al tratarse de conceptos indeterminados o indefinidos, hay que analizar cada caso de forma individual y buscar la mejor solución</a:t>
          </a:r>
          <a:endParaRPr lang="en-US" sz="1800" kern="1200" dirty="0"/>
        </a:p>
      </dsp:txBody>
      <dsp:txXfrm>
        <a:off x="27429" y="27429"/>
        <a:ext cx="6270424" cy="881623"/>
      </dsp:txXfrm>
    </dsp:sp>
    <dsp:sp modelId="{41F57C77-E2D1-4244-98A5-1A779B5FE644}">
      <dsp:nvSpPr>
        <dsp:cNvPr id="0" name=""/>
        <dsp:cNvSpPr/>
      </dsp:nvSpPr>
      <dsp:spPr>
        <a:xfrm>
          <a:off x="616407" y="1106751"/>
          <a:ext cx="7360094" cy="93648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A pesar de que, “</a:t>
          </a:r>
          <a:r>
            <a:rPr lang="es-ES" sz="1800" i="1" kern="1200" dirty="0"/>
            <a:t>las normas de origen deberán ser objetivas, comprensibles y previsibles</a:t>
          </a:r>
          <a:r>
            <a:rPr lang="es-ES" sz="1800" kern="1200" dirty="0"/>
            <a:t>” (artículo 9, 1, c), del </a:t>
          </a:r>
          <a:r>
            <a:rPr lang="es-MX" sz="1800" kern="1200" dirty="0"/>
            <a:t>Acuerdo sobre Normas de Origen en el GATT/OMC)</a:t>
          </a:r>
          <a:endParaRPr lang="en-US" sz="1800" kern="1200" dirty="0"/>
        </a:p>
      </dsp:txBody>
      <dsp:txXfrm>
        <a:off x="643836" y="1134180"/>
        <a:ext cx="6080115" cy="881623"/>
      </dsp:txXfrm>
    </dsp:sp>
    <dsp:sp modelId="{E6E10F5A-2D50-464F-BDAF-C69608A3CA0B}">
      <dsp:nvSpPr>
        <dsp:cNvPr id="0" name=""/>
        <dsp:cNvSpPr/>
      </dsp:nvSpPr>
      <dsp:spPr>
        <a:xfrm>
          <a:off x="1223615" y="2213502"/>
          <a:ext cx="7360094" cy="93648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El importante papel de los tribunales y otras entidades administrativas en la resolución de la cuestión de determinación de origen</a:t>
          </a:r>
          <a:endParaRPr lang="en-US" sz="1800" kern="1200" dirty="0"/>
        </a:p>
      </dsp:txBody>
      <dsp:txXfrm>
        <a:off x="1251044" y="2240931"/>
        <a:ext cx="6089315" cy="881623"/>
      </dsp:txXfrm>
    </dsp:sp>
    <dsp:sp modelId="{D5DB0596-322F-4C3B-9125-EBCA440BE3BE}">
      <dsp:nvSpPr>
        <dsp:cNvPr id="0" name=""/>
        <dsp:cNvSpPr/>
      </dsp:nvSpPr>
      <dsp:spPr>
        <a:xfrm>
          <a:off x="1840023" y="3320253"/>
          <a:ext cx="7360094" cy="93648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Sin embargo, las decisiones de los tribunales y de las entidades administrativas corren el riesgo de no ser ni uniformes ni coherentes</a:t>
          </a:r>
          <a:endParaRPr lang="en-US" sz="1800" kern="1200" dirty="0"/>
        </a:p>
      </dsp:txBody>
      <dsp:txXfrm>
        <a:off x="1867452" y="3347682"/>
        <a:ext cx="6080115" cy="881623"/>
      </dsp:txXfrm>
    </dsp:sp>
    <dsp:sp modelId="{AF0CB39A-24C4-4482-8A55-576FB8651290}">
      <dsp:nvSpPr>
        <dsp:cNvPr id="0" name=""/>
        <dsp:cNvSpPr/>
      </dsp:nvSpPr>
      <dsp:spPr>
        <a:xfrm>
          <a:off x="6751381" y="717259"/>
          <a:ext cx="608713" cy="608713"/>
        </a:xfrm>
        <a:prstGeom prst="downArrow">
          <a:avLst>
            <a:gd name="adj1" fmla="val 55000"/>
            <a:gd name="adj2" fmla="val 45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888341" y="717259"/>
        <a:ext cx="334793" cy="458057"/>
      </dsp:txXfrm>
    </dsp:sp>
    <dsp:sp modelId="{C3DE12E8-E656-4B4E-B56D-7E6FC2CE0A84}">
      <dsp:nvSpPr>
        <dsp:cNvPr id="0" name=""/>
        <dsp:cNvSpPr/>
      </dsp:nvSpPr>
      <dsp:spPr>
        <a:xfrm>
          <a:off x="7367789" y="1824010"/>
          <a:ext cx="608713" cy="608713"/>
        </a:xfrm>
        <a:prstGeom prst="downArrow">
          <a:avLst>
            <a:gd name="adj1" fmla="val 55000"/>
            <a:gd name="adj2" fmla="val 45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504749" y="1824010"/>
        <a:ext cx="334793" cy="458057"/>
      </dsp:txXfrm>
    </dsp:sp>
    <dsp:sp modelId="{CC66E377-4C2B-4F8B-8E73-556BCA0296F4}">
      <dsp:nvSpPr>
        <dsp:cNvPr id="0" name=""/>
        <dsp:cNvSpPr/>
      </dsp:nvSpPr>
      <dsp:spPr>
        <a:xfrm>
          <a:off x="7974996" y="2930762"/>
          <a:ext cx="608713" cy="608713"/>
        </a:xfrm>
        <a:prstGeom prst="downArrow">
          <a:avLst>
            <a:gd name="adj1" fmla="val 55000"/>
            <a:gd name="adj2" fmla="val 45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111956" y="2930762"/>
        <a:ext cx="334793" cy="458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C5691-729C-4D13-A3C2-0AAE5810841C}">
      <dsp:nvSpPr>
        <dsp:cNvPr id="0" name=""/>
        <dsp:cNvSpPr/>
      </dsp:nvSpPr>
      <dsp:spPr>
        <a:xfrm>
          <a:off x="9831" y="682560"/>
          <a:ext cx="2938557" cy="267225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Operaciones</a:t>
          </a:r>
          <a:r>
            <a:rPr lang="en-GB" sz="1600" kern="1200" dirty="0"/>
            <a:t> de </a:t>
          </a:r>
          <a:r>
            <a:rPr lang="en-GB" sz="1600" kern="1200" dirty="0" err="1"/>
            <a:t>limpieza</a:t>
          </a:r>
          <a:r>
            <a:rPr lang="en-GB" sz="1600" kern="1200" dirty="0"/>
            <a:t>, </a:t>
          </a:r>
          <a:r>
            <a:rPr lang="en-GB" sz="1600" kern="1200" dirty="0" err="1"/>
            <a:t>trituración</a:t>
          </a:r>
          <a:r>
            <a:rPr lang="en-GB" sz="1600" kern="1200" dirty="0"/>
            <a:t> y </a:t>
          </a:r>
          <a:r>
            <a:rPr lang="en-GB" sz="1600" kern="1200" dirty="0" err="1"/>
            <a:t>envasado</a:t>
          </a:r>
          <a:r>
            <a:rPr lang="en-GB" sz="1600" kern="1200" dirty="0"/>
            <a:t> de </a:t>
          </a:r>
          <a:r>
            <a:rPr lang="en-GB" sz="1600" kern="1200" dirty="0" err="1"/>
            <a:t>caseína</a:t>
          </a:r>
          <a:r>
            <a:rPr lang="en-GB" sz="1600" kern="1200" dirty="0"/>
            <a:t> </a:t>
          </a:r>
          <a:r>
            <a:rPr lang="en-GB" sz="1600" kern="1200" dirty="0" err="1"/>
            <a:t>cruda</a:t>
          </a:r>
          <a:r>
            <a:rPr lang="en-GB" sz="1600" kern="1200" dirty="0"/>
            <a:t> </a:t>
          </a:r>
          <a:r>
            <a:rPr lang="en-GB" sz="1600" kern="1200" dirty="0" err="1"/>
            <a:t>realizadas</a:t>
          </a:r>
          <a:r>
            <a:rPr lang="en-GB" sz="1600" kern="1200" dirty="0"/>
            <a:t> </a:t>
          </a:r>
          <a:r>
            <a:rPr lang="en-GB" sz="1600" kern="1200" dirty="0" err="1"/>
            <a:t>en</a:t>
          </a:r>
          <a:r>
            <a:rPr lang="en-GB" sz="1600" kern="1200" dirty="0"/>
            <a:t> </a:t>
          </a:r>
          <a:r>
            <a:rPr lang="en-GB" sz="1600" kern="1200" dirty="0" err="1"/>
            <a:t>Alemania</a:t>
          </a:r>
          <a:r>
            <a:rPr lang="en-GB" sz="1600" kern="1200" dirty="0"/>
            <a:t> a </a:t>
          </a:r>
          <a:r>
            <a:rPr lang="en-GB" sz="1600" kern="1200" dirty="0" err="1"/>
            <a:t>partir</a:t>
          </a:r>
          <a:r>
            <a:rPr lang="en-GB" sz="1600" kern="1200" dirty="0"/>
            <a:t> de </a:t>
          </a:r>
          <a:r>
            <a:rPr lang="en-GB" sz="1600" kern="1200" dirty="0" err="1"/>
            <a:t>caseína</a:t>
          </a:r>
          <a:r>
            <a:rPr lang="en-GB" sz="1600" kern="1200" dirty="0"/>
            <a:t> </a:t>
          </a:r>
          <a:r>
            <a:rPr lang="en-GB" sz="1600" kern="1200" dirty="0" err="1"/>
            <a:t>obtenida</a:t>
          </a:r>
          <a:r>
            <a:rPr lang="en-GB" sz="1600" kern="1200" dirty="0"/>
            <a:t> </a:t>
          </a:r>
          <a:r>
            <a:rPr lang="en-GB" sz="1600" kern="1200" dirty="0" err="1"/>
            <a:t>en</a:t>
          </a:r>
          <a:r>
            <a:rPr lang="en-GB" sz="1600" kern="1200" dirty="0"/>
            <a:t> </a:t>
          </a:r>
          <a:r>
            <a:rPr lang="en-GB" sz="1600" kern="1200" dirty="0" err="1"/>
            <a:t>terceros</a:t>
          </a:r>
          <a:r>
            <a:rPr lang="en-GB" sz="1600" kern="1200" dirty="0"/>
            <a:t> </a:t>
          </a:r>
          <a:r>
            <a:rPr lang="en-GB" sz="1600" kern="1200" dirty="0" err="1"/>
            <a:t>países</a:t>
          </a:r>
          <a:endParaRPr lang="en-GB" sz="1600" kern="1200" dirty="0"/>
        </a:p>
      </dsp:txBody>
      <dsp:txXfrm>
        <a:off x="88099" y="760828"/>
        <a:ext cx="2782021" cy="2515714"/>
      </dsp:txXfrm>
    </dsp:sp>
    <dsp:sp modelId="{01B78FB3-B0B7-44F3-820F-7B49E751D470}">
      <dsp:nvSpPr>
        <dsp:cNvPr id="0" name=""/>
        <dsp:cNvSpPr/>
      </dsp:nvSpPr>
      <dsp:spPr>
        <a:xfrm>
          <a:off x="324224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242244" y="1800056"/>
        <a:ext cx="436082" cy="437258"/>
      </dsp:txXfrm>
    </dsp:sp>
    <dsp:sp modelId="{E5C0DCAD-A3B8-4FAC-9950-CC5D1097F8FC}">
      <dsp:nvSpPr>
        <dsp:cNvPr id="0" name=""/>
        <dsp:cNvSpPr/>
      </dsp:nvSpPr>
      <dsp:spPr>
        <a:xfrm>
          <a:off x="4123811" y="682560"/>
          <a:ext cx="2938557" cy="267225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Propiedades y composición específicas propias que no tenía antes de la transformación</a:t>
          </a:r>
        </a:p>
        <a:p>
          <a:pPr marL="0" lvl="0" indent="0" algn="just" defTabSz="711200">
            <a:lnSpc>
              <a:spcPct val="90000"/>
            </a:lnSpc>
            <a:spcBef>
              <a:spcPct val="0"/>
            </a:spcBef>
            <a:spcAft>
              <a:spcPct val="35000"/>
            </a:spcAft>
            <a:buNone/>
          </a:pPr>
          <a:endPar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just"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Distinción real y objetiva entre las materias primas o componentes básicos </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defTabSz="711200">
            <a:lnSpc>
              <a:spcPct val="90000"/>
            </a:lnSpc>
            <a:spcBef>
              <a:spcPct val="0"/>
            </a:spcBef>
            <a:spcAft>
              <a:spcPct val="35000"/>
            </a:spcAft>
            <a:buNone/>
          </a:pPr>
          <a:endParaRPr kumimoji="0" lang="en-GB" sz="14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just" defTabSz="711200">
            <a:lnSpc>
              <a:spcPct val="90000"/>
            </a:lnSpc>
            <a:spcBef>
              <a:spcPct val="0"/>
            </a:spcBef>
            <a:spcAft>
              <a:spcPct val="35000"/>
            </a:spcAft>
            <a:buNone/>
          </a:pPr>
          <a:endParaRPr lang="en-GB" sz="1400" b="0" u="none" kern="1200" dirty="0"/>
        </a:p>
      </dsp:txBody>
      <dsp:txXfrm>
        <a:off x="4202079" y="760828"/>
        <a:ext cx="2782021" cy="2515714"/>
      </dsp:txXfrm>
    </dsp:sp>
    <dsp:sp modelId="{C6EAB33A-DF48-40C1-9952-3C8BCD6E7791}">
      <dsp:nvSpPr>
        <dsp:cNvPr id="0" name=""/>
        <dsp:cNvSpPr/>
      </dsp:nvSpPr>
      <dsp:spPr>
        <a:xfrm rot="9627">
          <a:off x="7355905" y="1660112"/>
          <a:ext cx="622303"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355905" y="1805603"/>
        <a:ext cx="435612" cy="437258"/>
      </dsp:txXfrm>
    </dsp:sp>
    <dsp:sp modelId="{3C06ADE8-0803-4B56-ACC3-BF8BD6EC53DA}">
      <dsp:nvSpPr>
        <dsp:cNvPr id="0" name=""/>
        <dsp:cNvSpPr/>
      </dsp:nvSpPr>
      <dsp:spPr>
        <a:xfrm>
          <a:off x="8236521" y="694078"/>
          <a:ext cx="2938557" cy="2672250"/>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No hay una transformación sustancial</a:t>
          </a:r>
          <a:endParaRPr lang="pt-PT" sz="2900" kern="1200" dirty="0"/>
        </a:p>
      </dsp:txBody>
      <dsp:txXfrm>
        <a:off x="8314789" y="772346"/>
        <a:ext cx="2782021" cy="2515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9831" y="1137118"/>
          <a:ext cx="2938557" cy="17631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Importación en Brasil de cefradina originaria de Puerto Rico, pero producida con componentes originarios de Alemania, Italia y Irlanda</a:t>
          </a:r>
          <a:endParaRPr lang="pt-PT" sz="1600" kern="1200" dirty="0"/>
        </a:p>
      </dsp:txBody>
      <dsp:txXfrm>
        <a:off x="61471" y="1188758"/>
        <a:ext cx="2835277" cy="1659854"/>
      </dsp:txXfrm>
    </dsp:sp>
    <dsp:sp modelId="{EB9429B6-FEC1-4225-BC78-A424A04D330E}">
      <dsp:nvSpPr>
        <dsp:cNvPr id="0" name=""/>
        <dsp:cNvSpPr/>
      </dsp:nvSpPr>
      <dsp:spPr>
        <a:xfrm>
          <a:off x="324224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3242244" y="1800056"/>
        <a:ext cx="436082" cy="437258"/>
      </dsp:txXfrm>
    </dsp:sp>
    <dsp:sp modelId="{E28A75AA-ABF0-4EE5-BC40-DC39C1C964F5}">
      <dsp:nvSpPr>
        <dsp:cNvPr id="0" name=""/>
        <dsp:cNvSpPr/>
      </dsp:nvSpPr>
      <dsp:spPr>
        <a:xfrm>
          <a:off x="4123811" y="1137118"/>
          <a:ext cx="2938557" cy="17631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u="none" kern="1200" baseline="0" dirty="0"/>
            <a:t>Transformación sustancial aquel que confiere nueva individualidad a la mercancía</a:t>
          </a:r>
          <a:endParaRPr lang="pt-PT" sz="1600" b="0" u="none" kern="1200" dirty="0"/>
        </a:p>
      </dsp:txBody>
      <dsp:txXfrm>
        <a:off x="4175451" y="1188758"/>
        <a:ext cx="2835277" cy="1659854"/>
      </dsp:txXfrm>
    </dsp:sp>
    <dsp:sp modelId="{CFC82367-4249-4582-8ED1-9DA941C1D4FB}">
      <dsp:nvSpPr>
        <dsp:cNvPr id="0" name=""/>
        <dsp:cNvSpPr/>
      </dsp:nvSpPr>
      <dsp:spPr>
        <a:xfrm>
          <a:off x="735622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7356224" y="1800056"/>
        <a:ext cx="436082" cy="437258"/>
      </dsp:txXfrm>
    </dsp:sp>
    <dsp:sp modelId="{3C06ADE8-0803-4B56-ACC3-BF8BD6EC53DA}">
      <dsp:nvSpPr>
        <dsp:cNvPr id="0" name=""/>
        <dsp:cNvSpPr/>
      </dsp:nvSpPr>
      <dsp:spPr>
        <a:xfrm>
          <a:off x="8237791" y="1137118"/>
          <a:ext cx="2938557" cy="1763134"/>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solidFill>
                <a:schemeClr val="bg1"/>
              </a:solidFill>
            </a:rPr>
            <a:t>Hay una transformación sustancial</a:t>
          </a:r>
          <a:endParaRPr lang="pt-PT" sz="3000" kern="1200" dirty="0"/>
        </a:p>
      </dsp:txBody>
      <dsp:txXfrm>
        <a:off x="8289431" y="1188758"/>
        <a:ext cx="2835277" cy="1659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C5691-729C-4D13-A3C2-0AAE5810841C}">
      <dsp:nvSpPr>
        <dsp:cNvPr id="0" name=""/>
        <dsp:cNvSpPr/>
      </dsp:nvSpPr>
      <dsp:spPr>
        <a:xfrm>
          <a:off x="9831" y="723884"/>
          <a:ext cx="2938557" cy="258960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Importación en Venezuela de calzado originario de la República Popular China, pero declarado con origen Indonesia</a:t>
          </a:r>
          <a:endParaRPr lang="en-GB" sz="1600" kern="1200" dirty="0"/>
        </a:p>
      </dsp:txBody>
      <dsp:txXfrm>
        <a:off x="85678" y="799731"/>
        <a:ext cx="2786863" cy="2437909"/>
      </dsp:txXfrm>
    </dsp:sp>
    <dsp:sp modelId="{01B78FB3-B0B7-44F3-820F-7B49E751D470}">
      <dsp:nvSpPr>
        <dsp:cNvPr id="0" name=""/>
        <dsp:cNvSpPr/>
      </dsp:nvSpPr>
      <dsp:spPr>
        <a:xfrm>
          <a:off x="324224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242244" y="1800056"/>
        <a:ext cx="436082" cy="437258"/>
      </dsp:txXfrm>
    </dsp:sp>
    <dsp:sp modelId="{E5C0DCAD-A3B8-4FAC-9950-CC5D1097F8FC}">
      <dsp:nvSpPr>
        <dsp:cNvPr id="0" name=""/>
        <dsp:cNvSpPr/>
      </dsp:nvSpPr>
      <dsp:spPr>
        <a:xfrm>
          <a:off x="4123811" y="723884"/>
          <a:ext cx="2938557" cy="258960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No se considerarán originarios de un país, las mercancías obtenidas por procesos u operaciones mínimas</a:t>
          </a:r>
        </a:p>
        <a:p>
          <a:pPr marL="0" lvl="0" indent="0" algn="just" defTabSz="711200">
            <a:lnSpc>
              <a:spcPct val="90000"/>
            </a:lnSpc>
            <a:spcBef>
              <a:spcPct val="0"/>
            </a:spcBef>
            <a:spcAft>
              <a:spcPct val="35000"/>
            </a:spcAft>
            <a:buNone/>
          </a:pPr>
          <a:endPar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endParaRPr>
        </a:p>
        <a:p>
          <a:pPr marL="0" lvl="0" indent="0" algn="just"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No hay una nueva individualidad caracterizada por un cambio en la clasificación arancelaria</a:t>
          </a:r>
          <a:endParaRPr lang="en-GB" sz="1600" b="0" u="none" kern="1200" dirty="0"/>
        </a:p>
      </dsp:txBody>
      <dsp:txXfrm>
        <a:off x="4199658" y="799731"/>
        <a:ext cx="2786863" cy="2437909"/>
      </dsp:txXfrm>
    </dsp:sp>
    <dsp:sp modelId="{C6EAB33A-DF48-40C1-9952-3C8BCD6E7791}">
      <dsp:nvSpPr>
        <dsp:cNvPr id="0" name=""/>
        <dsp:cNvSpPr/>
      </dsp:nvSpPr>
      <dsp:spPr>
        <a:xfrm rot="9329">
          <a:off x="7355905" y="1659933"/>
          <a:ext cx="622303"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355905" y="1805432"/>
        <a:ext cx="435612" cy="437258"/>
      </dsp:txXfrm>
    </dsp:sp>
    <dsp:sp modelId="{3C06ADE8-0803-4B56-ACC3-BF8BD6EC53DA}">
      <dsp:nvSpPr>
        <dsp:cNvPr id="0" name=""/>
        <dsp:cNvSpPr/>
      </dsp:nvSpPr>
      <dsp:spPr>
        <a:xfrm>
          <a:off x="8236521" y="735045"/>
          <a:ext cx="2938557" cy="2589603"/>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No hay una transformación sustancial</a:t>
          </a:r>
          <a:endParaRPr lang="pt-PT" sz="2900" kern="1200" dirty="0"/>
        </a:p>
      </dsp:txBody>
      <dsp:txXfrm>
        <a:off x="8312368" y="810892"/>
        <a:ext cx="2786863" cy="2437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427" y="322268"/>
          <a:ext cx="2868683" cy="33928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GB" sz="1600" kern="1200" dirty="0" err="1"/>
            <a:t>Importación</a:t>
          </a:r>
          <a:r>
            <a:rPr lang="en-GB" sz="1600" kern="1200" dirty="0"/>
            <a:t> de tapas de </a:t>
          </a:r>
          <a:r>
            <a:rPr lang="en-GB" sz="1600" kern="1200" dirty="0" err="1"/>
            <a:t>alcantarilla</a:t>
          </a:r>
          <a:r>
            <a:rPr lang="en-GB" sz="1600" kern="1200" dirty="0"/>
            <a:t> </a:t>
          </a:r>
          <a:r>
            <a:rPr lang="en-GB" sz="1600" kern="1200" dirty="0" err="1"/>
            <a:t>declaradas</a:t>
          </a:r>
          <a:r>
            <a:rPr lang="en-GB" sz="1600" kern="1200" dirty="0"/>
            <a:t> con </a:t>
          </a:r>
          <a:r>
            <a:rPr lang="en-GB" sz="1600" kern="1200" dirty="0" err="1"/>
            <a:t>origen</a:t>
          </a:r>
          <a:r>
            <a:rPr lang="en-GB" sz="1600" kern="1200" dirty="0"/>
            <a:t> Corea del Sur</a:t>
          </a:r>
        </a:p>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kern="1200" dirty="0" err="1"/>
            <a:t>Operaciones</a:t>
          </a:r>
          <a:r>
            <a:rPr lang="en-GB" sz="1600" kern="1200" dirty="0"/>
            <a:t> </a:t>
          </a:r>
          <a:r>
            <a:rPr lang="en-GB" sz="1600" kern="1200" dirty="0" err="1"/>
            <a:t>realizadas</a:t>
          </a:r>
          <a:r>
            <a:rPr lang="en-GB" sz="1600" kern="1200" dirty="0"/>
            <a:t> </a:t>
          </a:r>
          <a:r>
            <a:rPr lang="en-GB" sz="1600" kern="1200" dirty="0" err="1"/>
            <a:t>en</a:t>
          </a:r>
          <a:r>
            <a:rPr lang="en-GB" sz="1600" kern="1200" dirty="0"/>
            <a:t> China</a:t>
          </a:r>
        </a:p>
        <a:p>
          <a:pPr marL="0" lvl="0" indent="0" algn="ctr" defTabSz="711200">
            <a:lnSpc>
              <a:spcPct val="90000"/>
            </a:lnSpc>
            <a:spcBef>
              <a:spcPct val="0"/>
            </a:spcBef>
            <a:spcAft>
              <a:spcPct val="35000"/>
            </a:spcAft>
            <a:buNone/>
          </a:pPr>
          <a:endParaRPr lang="pt-PT" sz="1600" kern="1200" dirty="0"/>
        </a:p>
        <a:p>
          <a:pPr marL="114300" lvl="1" indent="-114300" algn="ctr" defTabSz="622300">
            <a:lnSpc>
              <a:spcPct val="90000"/>
            </a:lnSpc>
            <a:spcBef>
              <a:spcPct val="0"/>
            </a:spcBef>
            <a:spcAft>
              <a:spcPct val="15000"/>
            </a:spcAft>
            <a:buChar char="•"/>
          </a:pPr>
          <a:r>
            <a:rPr lang="en-GB" sz="1400" b="0" kern="1200" dirty="0"/>
            <a:t>Moldura</a:t>
          </a:r>
        </a:p>
        <a:p>
          <a:pPr marL="114300" lvl="1" indent="-114300" algn="ctr" defTabSz="622300">
            <a:lnSpc>
              <a:spcPct val="90000"/>
            </a:lnSpc>
            <a:spcBef>
              <a:spcPct val="0"/>
            </a:spcBef>
            <a:spcAft>
              <a:spcPct val="15000"/>
            </a:spcAft>
            <a:buChar char="•"/>
          </a:pPr>
          <a:r>
            <a:rPr lang="en-GB" sz="1400" b="0" kern="1200" dirty="0"/>
            <a:t>Fundición</a:t>
          </a:r>
        </a:p>
        <a:p>
          <a:pPr marL="114300" lvl="1" indent="-114300" algn="ctr" defTabSz="622300">
            <a:lnSpc>
              <a:spcPct val="90000"/>
            </a:lnSpc>
            <a:spcBef>
              <a:spcPct val="0"/>
            </a:spcBef>
            <a:spcAft>
              <a:spcPct val="15000"/>
            </a:spcAft>
            <a:buChar char="•"/>
          </a:pPr>
          <a:r>
            <a:rPr lang="en-GB" sz="1400" b="0" kern="1200" dirty="0" err="1"/>
            <a:t>Filtración</a:t>
          </a:r>
          <a:endParaRPr lang="en-GB" sz="1400" b="0" kern="1200" dirty="0"/>
        </a:p>
      </dsp:txBody>
      <dsp:txXfrm>
        <a:off x="84448" y="406289"/>
        <a:ext cx="2700641" cy="3224792"/>
      </dsp:txXfrm>
    </dsp:sp>
    <dsp:sp modelId="{EB9429B6-FEC1-4225-BC78-A424A04D330E}">
      <dsp:nvSpPr>
        <dsp:cNvPr id="0" name=""/>
        <dsp:cNvSpPr/>
      </dsp:nvSpPr>
      <dsp:spPr>
        <a:xfrm>
          <a:off x="3155979" y="1662969"/>
          <a:ext cx="608160" cy="71143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3155979" y="1805256"/>
        <a:ext cx="425712" cy="426859"/>
      </dsp:txXfrm>
    </dsp:sp>
    <dsp:sp modelId="{FC8F645D-EFFC-4898-8CDA-D6F64EB7228D}">
      <dsp:nvSpPr>
        <dsp:cNvPr id="0" name=""/>
        <dsp:cNvSpPr/>
      </dsp:nvSpPr>
      <dsp:spPr>
        <a:xfrm>
          <a:off x="4016584" y="322268"/>
          <a:ext cx="2868683" cy="33928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GB" sz="1600" kern="1200" dirty="0" err="1"/>
            <a:t>Importación</a:t>
          </a:r>
          <a:r>
            <a:rPr lang="en-GB" sz="1600" kern="1200" dirty="0"/>
            <a:t> de tapas de </a:t>
          </a:r>
          <a:r>
            <a:rPr lang="en-GB" sz="1600" kern="1200" dirty="0" err="1"/>
            <a:t>alcantarilla</a:t>
          </a:r>
          <a:r>
            <a:rPr lang="en-GB" sz="1600" kern="1200" dirty="0"/>
            <a:t> </a:t>
          </a:r>
          <a:r>
            <a:rPr lang="en-GB" sz="1600" kern="1200" dirty="0" err="1"/>
            <a:t>declaradas</a:t>
          </a:r>
          <a:r>
            <a:rPr lang="en-GB" sz="1600" kern="1200" dirty="0"/>
            <a:t> con </a:t>
          </a:r>
          <a:r>
            <a:rPr lang="en-GB" sz="1600" kern="1200" dirty="0" err="1"/>
            <a:t>origen</a:t>
          </a:r>
          <a:r>
            <a:rPr lang="en-GB" sz="1600" kern="1200" dirty="0"/>
            <a:t> Corea del Sur</a:t>
          </a:r>
          <a:endParaRPr lang="es-ES" sz="1600" kern="1200" dirty="0"/>
        </a:p>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r>
            <a:rPr lang="es-ES" sz="1600" kern="1200" dirty="0"/>
            <a:t>Operaciones realizadas en Corea del Sur</a:t>
          </a:r>
        </a:p>
        <a:p>
          <a:pPr marL="0" lvl="0" indent="0" algn="ctr" defTabSz="711200">
            <a:lnSpc>
              <a:spcPct val="90000"/>
            </a:lnSpc>
            <a:spcBef>
              <a:spcPct val="0"/>
            </a:spcBef>
            <a:spcAft>
              <a:spcPct val="35000"/>
            </a:spcAft>
            <a:buNone/>
          </a:pPr>
          <a:endParaRPr lang="en-GB" sz="1600" kern="1200" dirty="0"/>
        </a:p>
        <a:p>
          <a:pPr marL="114300" lvl="1" indent="-114300" algn="ctr" defTabSz="622300">
            <a:lnSpc>
              <a:spcPct val="90000"/>
            </a:lnSpc>
            <a:spcBef>
              <a:spcPct val="0"/>
            </a:spcBef>
            <a:spcAft>
              <a:spcPct val="15000"/>
            </a:spcAft>
            <a:buChar char="•"/>
          </a:pPr>
          <a:r>
            <a:rPr lang="en-GB" sz="1400" kern="1200" dirty="0"/>
            <a:t>Granallado</a:t>
          </a:r>
        </a:p>
        <a:p>
          <a:pPr marL="114300" lvl="1" indent="-114300" algn="ctr" defTabSz="622300">
            <a:lnSpc>
              <a:spcPct val="90000"/>
            </a:lnSpc>
            <a:spcBef>
              <a:spcPct val="0"/>
            </a:spcBef>
            <a:spcAft>
              <a:spcPct val="15000"/>
            </a:spcAft>
            <a:buChar char="•"/>
          </a:pPr>
          <a:r>
            <a:rPr lang="en-GB" sz="1400" kern="1200" dirty="0"/>
            <a:t>Desbarbado</a:t>
          </a:r>
        </a:p>
        <a:p>
          <a:pPr marL="114300" lvl="1" indent="-114300" algn="ctr" defTabSz="622300">
            <a:lnSpc>
              <a:spcPct val="90000"/>
            </a:lnSpc>
            <a:spcBef>
              <a:spcPct val="0"/>
            </a:spcBef>
            <a:spcAft>
              <a:spcPct val="15000"/>
            </a:spcAft>
            <a:buChar char="•"/>
          </a:pPr>
          <a:r>
            <a:rPr lang="en-GB" sz="1400" kern="1200" dirty="0"/>
            <a:t>Maquinación</a:t>
          </a:r>
        </a:p>
        <a:p>
          <a:pPr marL="114300" lvl="1" indent="-114300" algn="ctr" defTabSz="622300">
            <a:lnSpc>
              <a:spcPct val="90000"/>
            </a:lnSpc>
            <a:spcBef>
              <a:spcPct val="0"/>
            </a:spcBef>
            <a:spcAft>
              <a:spcPct val="15000"/>
            </a:spcAft>
            <a:buChar char="•"/>
          </a:pPr>
          <a:r>
            <a:rPr lang="en-GB" sz="1400" kern="1200" dirty="0"/>
            <a:t>Tratamiento antichoque</a:t>
          </a:r>
        </a:p>
        <a:p>
          <a:pPr marL="114300" lvl="1" indent="-114300" algn="ctr" defTabSz="622300">
            <a:lnSpc>
              <a:spcPct val="90000"/>
            </a:lnSpc>
            <a:spcBef>
              <a:spcPct val="0"/>
            </a:spcBef>
            <a:spcAft>
              <a:spcPct val="15000"/>
            </a:spcAft>
            <a:buChar char="•"/>
          </a:pPr>
          <a:r>
            <a:rPr lang="en-GB" sz="1400" kern="1200" dirty="0"/>
            <a:t>Tratamiento anticorrosivo</a:t>
          </a:r>
        </a:p>
        <a:p>
          <a:pPr marL="114300" lvl="1" indent="-114300" algn="ctr" defTabSz="622300">
            <a:lnSpc>
              <a:spcPct val="90000"/>
            </a:lnSpc>
            <a:spcBef>
              <a:spcPct val="0"/>
            </a:spcBef>
            <a:spcAft>
              <a:spcPct val="15000"/>
            </a:spcAft>
            <a:buChar char="•"/>
          </a:pPr>
          <a:r>
            <a:rPr lang="en-GB" sz="1400" kern="1200" dirty="0"/>
            <a:t>Operación de pintura</a:t>
          </a:r>
        </a:p>
      </dsp:txBody>
      <dsp:txXfrm>
        <a:off x="4100605" y="406289"/>
        <a:ext cx="2700641" cy="3224792"/>
      </dsp:txXfrm>
    </dsp:sp>
    <dsp:sp modelId="{41E33E1C-3929-45D8-A4C6-EFEFA2B2CE77}">
      <dsp:nvSpPr>
        <dsp:cNvPr id="0" name=""/>
        <dsp:cNvSpPr/>
      </dsp:nvSpPr>
      <dsp:spPr>
        <a:xfrm>
          <a:off x="7172136" y="1662969"/>
          <a:ext cx="608160" cy="71143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7172136" y="1805256"/>
        <a:ext cx="425712" cy="426859"/>
      </dsp:txXfrm>
    </dsp:sp>
    <dsp:sp modelId="{E28A75AA-ABF0-4EE5-BC40-DC39C1C964F5}">
      <dsp:nvSpPr>
        <dsp:cNvPr id="0" name=""/>
        <dsp:cNvSpPr/>
      </dsp:nvSpPr>
      <dsp:spPr>
        <a:xfrm>
          <a:off x="8032741" y="322268"/>
          <a:ext cx="3308653" cy="3392834"/>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bg1"/>
              </a:solidFill>
            </a:rPr>
            <a:t>No hay una transformación sustancial</a:t>
          </a:r>
          <a:endParaRPr lang="pt-PT" sz="3200" b="0" u="none" kern="1200" dirty="0"/>
        </a:p>
      </dsp:txBody>
      <dsp:txXfrm>
        <a:off x="8129648" y="419175"/>
        <a:ext cx="3114839" cy="3199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10019" y="1036025"/>
          <a:ext cx="2994775" cy="196532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Operaciones</a:t>
          </a:r>
          <a:r>
            <a:rPr lang="en-GB" sz="1600" kern="1200" dirty="0"/>
            <a:t> de </a:t>
          </a:r>
          <a:r>
            <a:rPr lang="en-GB" sz="1600" kern="1200" dirty="0" err="1"/>
            <a:t>montaje</a:t>
          </a:r>
          <a:r>
            <a:rPr lang="en-GB" sz="1600" kern="1200" dirty="0"/>
            <a:t> de </a:t>
          </a:r>
          <a:r>
            <a:rPr lang="en-GB" sz="1600" kern="1200" dirty="0" err="1"/>
            <a:t>cierres</a:t>
          </a:r>
          <a:r>
            <a:rPr lang="en-GB" sz="1600" kern="1200" dirty="0"/>
            <a:t> </a:t>
          </a:r>
          <a:r>
            <a:rPr lang="en-GB" sz="1600" kern="1200"/>
            <a:t>de cremalleras</a:t>
          </a:r>
          <a:r>
            <a:rPr lang="en-GB" sz="1600" kern="1200" dirty="0"/>
            <a:t> </a:t>
          </a:r>
          <a:r>
            <a:rPr lang="en-GB" sz="1600" kern="1200" dirty="0" err="1"/>
            <a:t>realizadas</a:t>
          </a:r>
          <a:r>
            <a:rPr lang="en-GB" sz="1600" kern="1200" dirty="0"/>
            <a:t> </a:t>
          </a:r>
          <a:r>
            <a:rPr lang="en-GB" sz="1600" kern="1200" dirty="0" err="1"/>
            <a:t>en</a:t>
          </a:r>
          <a:r>
            <a:rPr lang="en-GB" sz="1600" kern="1200" dirty="0"/>
            <a:t> </a:t>
          </a:r>
          <a:r>
            <a:rPr lang="en-GB" sz="1600" kern="1200" dirty="0" err="1"/>
            <a:t>Alemania</a:t>
          </a:r>
          <a:r>
            <a:rPr lang="en-GB" sz="1600" kern="1200" dirty="0"/>
            <a:t> </a:t>
          </a:r>
          <a:r>
            <a:rPr lang="en-GB" sz="1600" kern="1200" dirty="0" err="1"/>
            <a:t>utilizando</a:t>
          </a:r>
          <a:r>
            <a:rPr lang="en-GB" sz="1600" kern="1200" dirty="0"/>
            <a:t> </a:t>
          </a:r>
          <a:r>
            <a:rPr lang="en-GB" sz="1600" kern="1200" dirty="0" err="1"/>
            <a:t>componentes</a:t>
          </a:r>
          <a:r>
            <a:rPr lang="en-GB" sz="1600" kern="1200" dirty="0"/>
            <a:t> </a:t>
          </a:r>
          <a:r>
            <a:rPr lang="en-GB" sz="1600" kern="1200" dirty="0" err="1"/>
            <a:t>importados</a:t>
          </a:r>
          <a:r>
            <a:rPr lang="en-GB" sz="1600" kern="1200" dirty="0"/>
            <a:t> de </a:t>
          </a:r>
          <a:r>
            <a:rPr lang="en-GB" sz="1600" kern="1200" dirty="0" err="1"/>
            <a:t>Japón</a:t>
          </a:r>
          <a:endParaRPr lang="pt-PT" sz="1600" kern="1200" dirty="0"/>
        </a:p>
      </dsp:txBody>
      <dsp:txXfrm>
        <a:off x="67581" y="1093587"/>
        <a:ext cx="2879651" cy="1850197"/>
      </dsp:txXfrm>
    </dsp:sp>
    <dsp:sp modelId="{EB9429B6-FEC1-4225-BC78-A424A04D330E}">
      <dsp:nvSpPr>
        <dsp:cNvPr id="0" name=""/>
        <dsp:cNvSpPr/>
      </dsp:nvSpPr>
      <dsp:spPr>
        <a:xfrm>
          <a:off x="3304273" y="1647333"/>
          <a:ext cx="634892" cy="74270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3304273" y="1795874"/>
        <a:ext cx="444424" cy="445622"/>
      </dsp:txXfrm>
    </dsp:sp>
    <dsp:sp modelId="{2ABD3B70-94FF-4A46-98D7-7B5109888FDB}">
      <dsp:nvSpPr>
        <dsp:cNvPr id="0" name=""/>
        <dsp:cNvSpPr/>
      </dsp:nvSpPr>
      <dsp:spPr>
        <a:xfrm>
          <a:off x="4202706" y="1036025"/>
          <a:ext cx="2994775" cy="196532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La fase determinante de producción en el transcurso del cual se concreta el destino de los componentes utilizados y durante el cual se confieren a la mercancía afectada sus propiedades cualitativas específicas</a:t>
          </a:r>
        </a:p>
      </dsp:txBody>
      <dsp:txXfrm>
        <a:off x="4260268" y="1093587"/>
        <a:ext cx="2879651" cy="1850197"/>
      </dsp:txXfrm>
    </dsp:sp>
    <dsp:sp modelId="{D9CE0439-F161-4AF6-A6B3-B311FB7293F5}">
      <dsp:nvSpPr>
        <dsp:cNvPr id="0" name=""/>
        <dsp:cNvSpPr/>
      </dsp:nvSpPr>
      <dsp:spPr>
        <a:xfrm>
          <a:off x="7496959" y="1647333"/>
          <a:ext cx="634892" cy="74270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7496959" y="1795874"/>
        <a:ext cx="444424" cy="445622"/>
      </dsp:txXfrm>
    </dsp:sp>
    <dsp:sp modelId="{E28A75AA-ABF0-4EE5-BC40-DC39C1C964F5}">
      <dsp:nvSpPr>
        <dsp:cNvPr id="0" name=""/>
        <dsp:cNvSpPr/>
      </dsp:nvSpPr>
      <dsp:spPr>
        <a:xfrm>
          <a:off x="8395392" y="1036025"/>
          <a:ext cx="2994775" cy="1965321"/>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solidFill>
                <a:schemeClr val="bg1"/>
              </a:solidFill>
            </a:rPr>
            <a:t>Hay una transformación sustancial</a:t>
          </a:r>
          <a:endParaRPr lang="pt-PT" sz="3000" b="0" u="none" kern="1200" dirty="0"/>
        </a:p>
      </dsp:txBody>
      <dsp:txXfrm>
        <a:off x="8452954" y="1093587"/>
        <a:ext cx="2879651" cy="1850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9831" y="682560"/>
          <a:ext cx="2938557" cy="267225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Importación</a:t>
          </a:r>
          <a:r>
            <a:rPr lang="en-GB" sz="1600" kern="1200" dirty="0"/>
            <a:t> </a:t>
          </a:r>
          <a:r>
            <a:rPr lang="en-GB" sz="1600" kern="1200" dirty="0" err="1"/>
            <a:t>en</a:t>
          </a:r>
          <a:r>
            <a:rPr lang="en-GB" sz="1600" kern="1200" dirty="0"/>
            <a:t> </a:t>
          </a:r>
          <a:r>
            <a:rPr lang="en-GB" sz="1600" kern="1200" dirty="0" err="1"/>
            <a:t>Alemania</a:t>
          </a:r>
          <a:r>
            <a:rPr lang="en-GB" sz="1600" kern="1200" dirty="0"/>
            <a:t> de </a:t>
          </a:r>
          <a:r>
            <a:rPr lang="en-GB" sz="1600" kern="1200" dirty="0" err="1"/>
            <a:t>maquinas</a:t>
          </a:r>
          <a:r>
            <a:rPr lang="en-GB" sz="1600" kern="1200" dirty="0"/>
            <a:t> de </a:t>
          </a:r>
          <a:r>
            <a:rPr lang="en-GB" sz="1600" kern="1200" dirty="0" err="1"/>
            <a:t>escribir</a:t>
          </a:r>
          <a:r>
            <a:rPr lang="en-GB" sz="1600" kern="1200" dirty="0"/>
            <a:t> </a:t>
          </a:r>
          <a:r>
            <a:rPr lang="en-GB" sz="1600" kern="1200" dirty="0" err="1"/>
            <a:t>electricas</a:t>
          </a:r>
          <a:r>
            <a:rPr lang="en-GB" sz="1600" kern="1200" dirty="0"/>
            <a:t> con </a:t>
          </a:r>
          <a:r>
            <a:rPr lang="en-GB" sz="1600" kern="1200" dirty="0" err="1"/>
            <a:t>origem</a:t>
          </a:r>
          <a:r>
            <a:rPr lang="en-GB" sz="1600" kern="1200" dirty="0"/>
            <a:t> Taiwan </a:t>
          </a:r>
          <a:r>
            <a:rPr lang="en-GB" sz="1600" kern="1200" dirty="0" err="1"/>
            <a:t>producidas</a:t>
          </a:r>
          <a:r>
            <a:rPr lang="en-GB" sz="1600" kern="1200" dirty="0"/>
            <a:t> con </a:t>
          </a:r>
          <a:r>
            <a:rPr lang="en-GB" sz="1600" kern="1200" dirty="0" err="1"/>
            <a:t>componentes</a:t>
          </a:r>
          <a:r>
            <a:rPr lang="en-GB" sz="1600" kern="1200" dirty="0"/>
            <a:t> de </a:t>
          </a:r>
          <a:r>
            <a:rPr lang="en-GB" sz="1600" kern="1200" dirty="0" err="1"/>
            <a:t>Jápon</a:t>
          </a:r>
          <a:endParaRPr lang="pt-PT" sz="1600" kern="1200" dirty="0"/>
        </a:p>
      </dsp:txBody>
      <dsp:txXfrm>
        <a:off x="88099" y="760828"/>
        <a:ext cx="2782021" cy="2515714"/>
      </dsp:txXfrm>
    </dsp:sp>
    <dsp:sp modelId="{EB9429B6-FEC1-4225-BC78-A424A04D330E}">
      <dsp:nvSpPr>
        <dsp:cNvPr id="0" name=""/>
        <dsp:cNvSpPr/>
      </dsp:nvSpPr>
      <dsp:spPr>
        <a:xfrm>
          <a:off x="324224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242244" y="1800056"/>
        <a:ext cx="436082" cy="437258"/>
      </dsp:txXfrm>
    </dsp:sp>
    <dsp:sp modelId="{E579E862-DC6D-4531-AF17-F9E2ABD65C72}">
      <dsp:nvSpPr>
        <dsp:cNvPr id="0" name=""/>
        <dsp:cNvSpPr/>
      </dsp:nvSpPr>
      <dsp:spPr>
        <a:xfrm>
          <a:off x="4123811" y="682560"/>
          <a:ext cx="2938557" cy="267225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El mero enfoque asentado sobre criterios de carácter técnico exclusivamente puede no ser concluyente para la determinación del origen, por lo que, en tales casos, debe tenerse en cuenta, de manera subsidiaria, el valor añadido derivado de dicha operación de montaje</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202079" y="760828"/>
        <a:ext cx="2782021" cy="2515714"/>
      </dsp:txXfrm>
    </dsp:sp>
    <dsp:sp modelId="{D44B182E-7F2A-44E1-BC60-308728D2A6B0}">
      <dsp:nvSpPr>
        <dsp:cNvPr id="0" name=""/>
        <dsp:cNvSpPr/>
      </dsp:nvSpPr>
      <dsp:spPr>
        <a:xfrm>
          <a:off x="735622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356224" y="1800056"/>
        <a:ext cx="436082" cy="437258"/>
      </dsp:txXfrm>
    </dsp:sp>
    <dsp:sp modelId="{E28A75AA-ABF0-4EE5-BC40-DC39C1C964F5}">
      <dsp:nvSpPr>
        <dsp:cNvPr id="0" name=""/>
        <dsp:cNvSpPr/>
      </dsp:nvSpPr>
      <dsp:spPr>
        <a:xfrm>
          <a:off x="8237791" y="682560"/>
          <a:ext cx="2938557" cy="2672250"/>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solidFill>
                <a:schemeClr val="bg1"/>
              </a:solidFill>
            </a:rPr>
            <a:t>No hay una transformación sustancial</a:t>
          </a:r>
          <a:endParaRPr lang="pt-PT" sz="2900" b="0" u="none" kern="1200" dirty="0"/>
        </a:p>
      </dsp:txBody>
      <dsp:txXfrm>
        <a:off x="8316059" y="760828"/>
        <a:ext cx="2782021" cy="25157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0689-63BF-4EC9-8813-6C5AA546013F}">
      <dsp:nvSpPr>
        <dsp:cNvPr id="0" name=""/>
        <dsp:cNvSpPr/>
      </dsp:nvSpPr>
      <dsp:spPr>
        <a:xfrm>
          <a:off x="9831" y="1137118"/>
          <a:ext cx="2938557" cy="17631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rebuchet MS" panose="020B0603020202020204" pitchFamily="34" charset="0"/>
            </a:rPr>
            <a:t>Importación en Argentina de vajilla fabricada y exportada de Tailandia, pero producida con insumos no originarios de Tailandia</a:t>
          </a:r>
          <a:endParaRPr lang="pt-PT" sz="1600" kern="1200" dirty="0"/>
        </a:p>
      </dsp:txBody>
      <dsp:txXfrm>
        <a:off x="61471" y="1188758"/>
        <a:ext cx="2835277" cy="1659854"/>
      </dsp:txXfrm>
    </dsp:sp>
    <dsp:sp modelId="{EB9429B6-FEC1-4225-BC78-A424A04D330E}">
      <dsp:nvSpPr>
        <dsp:cNvPr id="0" name=""/>
        <dsp:cNvSpPr/>
      </dsp:nvSpPr>
      <dsp:spPr>
        <a:xfrm>
          <a:off x="324224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3242244" y="1800056"/>
        <a:ext cx="436082" cy="437258"/>
      </dsp:txXfrm>
    </dsp:sp>
    <dsp:sp modelId="{E579E862-DC6D-4531-AF17-F9E2ABD65C72}">
      <dsp:nvSpPr>
        <dsp:cNvPr id="0" name=""/>
        <dsp:cNvSpPr/>
      </dsp:nvSpPr>
      <dsp:spPr>
        <a:xfrm>
          <a:off x="4123811" y="1137118"/>
          <a:ext cx="2938557" cy="176313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s-ES" sz="1600" b="0" i="0" u="none" strike="noStrike" kern="1200" cap="none" spc="0" normalizeH="0" baseline="0" noProof="0" dirty="0">
              <a:ln>
                <a:noFill/>
              </a:ln>
              <a:solidFill>
                <a:schemeClr val="bg1"/>
              </a:solidFill>
              <a:effectLst/>
              <a:uLnTx/>
              <a:uFillTx/>
              <a:latin typeface="Trebuchet MS" panose="020B0603020202020204" pitchFamily="34" charset="0"/>
            </a:rPr>
            <a:t>Que los insumos citados clasifican en una partida arancelaria distinta a la del producto final, cumpliendo de esta manera la regla de origen “salto de partida”</a:t>
          </a:r>
          <a:endParaRPr kumimoji="0" lang="en-GB" sz="1600" b="0" i="0" u="none" strike="noStrike" kern="1200" cap="none" spc="0" normalizeH="0" baseline="0" noProof="0" dirty="0">
            <a:ln>
              <a:noFill/>
            </a:ln>
            <a:solidFill>
              <a:schemeClr val="bg1"/>
            </a:solidFill>
            <a:effectLst/>
            <a:uLnTx/>
            <a:uFillTx/>
            <a:latin typeface="Trebuchet MS" panose="020B0603020202020204" pitchFamily="34" charset="0"/>
          </a:endParaRPr>
        </a:p>
      </dsp:txBody>
      <dsp:txXfrm>
        <a:off x="4175451" y="1188758"/>
        <a:ext cx="2835277" cy="1659854"/>
      </dsp:txXfrm>
    </dsp:sp>
    <dsp:sp modelId="{D44B182E-7F2A-44E1-BC60-308728D2A6B0}">
      <dsp:nvSpPr>
        <dsp:cNvPr id="0" name=""/>
        <dsp:cNvSpPr/>
      </dsp:nvSpPr>
      <dsp:spPr>
        <a:xfrm>
          <a:off x="7356224" y="1654304"/>
          <a:ext cx="622974" cy="7287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7356224" y="1800056"/>
        <a:ext cx="436082" cy="437258"/>
      </dsp:txXfrm>
    </dsp:sp>
    <dsp:sp modelId="{E28A75AA-ABF0-4EE5-BC40-DC39C1C964F5}">
      <dsp:nvSpPr>
        <dsp:cNvPr id="0" name=""/>
        <dsp:cNvSpPr/>
      </dsp:nvSpPr>
      <dsp:spPr>
        <a:xfrm>
          <a:off x="8237791" y="1137118"/>
          <a:ext cx="2938557" cy="1763134"/>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solidFill>
                <a:schemeClr val="bg1"/>
              </a:solidFill>
            </a:rPr>
            <a:t>Hay una transformación sustancial</a:t>
          </a:r>
          <a:endParaRPr lang="pt-PT" sz="3000" b="0" u="none" kern="1200" dirty="0"/>
        </a:p>
      </dsp:txBody>
      <dsp:txXfrm>
        <a:off x="8289431" y="1188758"/>
        <a:ext cx="2835277" cy="165985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96D37-60B3-451C-B464-F83F6E18C2FF}" type="datetimeFigureOut">
              <a:rPr lang="en-GB" smtClean="0"/>
              <a:t>25/09/2023</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E50C5-0055-4708-AF07-5F7302158DEF}" type="slidenum">
              <a:rPr lang="en-GB" smtClean="0"/>
              <a:t>‹nº›</a:t>
            </a:fld>
            <a:endParaRPr lang="en-GB"/>
          </a:p>
        </p:txBody>
      </p:sp>
    </p:spTree>
    <p:extLst>
      <p:ext uri="{BB962C8B-B14F-4D97-AF65-F5344CB8AC3E}">
        <p14:creationId xmlns:p14="http://schemas.microsoft.com/office/powerpoint/2010/main" val="306944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2</a:t>
            </a:fld>
            <a:endParaRPr lang="en-GB"/>
          </a:p>
        </p:txBody>
      </p:sp>
    </p:spTree>
    <p:extLst>
      <p:ext uri="{BB962C8B-B14F-4D97-AF65-F5344CB8AC3E}">
        <p14:creationId xmlns:p14="http://schemas.microsoft.com/office/powerpoint/2010/main" val="320125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11</a:t>
            </a:fld>
            <a:endParaRPr lang="en-GB"/>
          </a:p>
        </p:txBody>
      </p:sp>
    </p:spTree>
    <p:extLst>
      <p:ext uri="{BB962C8B-B14F-4D97-AF65-F5344CB8AC3E}">
        <p14:creationId xmlns:p14="http://schemas.microsoft.com/office/powerpoint/2010/main" val="83500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12</a:t>
            </a:fld>
            <a:endParaRPr lang="en-GB"/>
          </a:p>
        </p:txBody>
      </p:sp>
    </p:spTree>
    <p:extLst>
      <p:ext uri="{BB962C8B-B14F-4D97-AF65-F5344CB8AC3E}">
        <p14:creationId xmlns:p14="http://schemas.microsoft.com/office/powerpoint/2010/main" val="373229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13</a:t>
            </a:fld>
            <a:endParaRPr lang="en-GB"/>
          </a:p>
        </p:txBody>
      </p:sp>
    </p:spTree>
    <p:extLst>
      <p:ext uri="{BB962C8B-B14F-4D97-AF65-F5344CB8AC3E}">
        <p14:creationId xmlns:p14="http://schemas.microsoft.com/office/powerpoint/2010/main" val="396742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14</a:t>
            </a:fld>
            <a:endParaRPr lang="en-GB"/>
          </a:p>
        </p:txBody>
      </p:sp>
    </p:spTree>
    <p:extLst>
      <p:ext uri="{BB962C8B-B14F-4D97-AF65-F5344CB8AC3E}">
        <p14:creationId xmlns:p14="http://schemas.microsoft.com/office/powerpoint/2010/main" val="342498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15</a:t>
            </a:fld>
            <a:endParaRPr lang="en-GB"/>
          </a:p>
        </p:txBody>
      </p:sp>
    </p:spTree>
    <p:extLst>
      <p:ext uri="{BB962C8B-B14F-4D97-AF65-F5344CB8AC3E}">
        <p14:creationId xmlns:p14="http://schemas.microsoft.com/office/powerpoint/2010/main" val="290781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16</a:t>
            </a:fld>
            <a:endParaRPr lang="en-GB"/>
          </a:p>
        </p:txBody>
      </p:sp>
    </p:spTree>
    <p:extLst>
      <p:ext uri="{BB962C8B-B14F-4D97-AF65-F5344CB8AC3E}">
        <p14:creationId xmlns:p14="http://schemas.microsoft.com/office/powerpoint/2010/main" val="337690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17</a:t>
            </a:fld>
            <a:endParaRPr lang="en-GB"/>
          </a:p>
        </p:txBody>
      </p:sp>
    </p:spTree>
    <p:extLst>
      <p:ext uri="{BB962C8B-B14F-4D97-AF65-F5344CB8AC3E}">
        <p14:creationId xmlns:p14="http://schemas.microsoft.com/office/powerpoint/2010/main" val="22177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3</a:t>
            </a:fld>
            <a:endParaRPr lang="en-GB"/>
          </a:p>
        </p:txBody>
      </p:sp>
    </p:spTree>
    <p:extLst>
      <p:ext uri="{BB962C8B-B14F-4D97-AF65-F5344CB8AC3E}">
        <p14:creationId xmlns:p14="http://schemas.microsoft.com/office/powerpoint/2010/main" val="288507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4</a:t>
            </a:fld>
            <a:endParaRPr lang="en-GB"/>
          </a:p>
        </p:txBody>
      </p:sp>
    </p:spTree>
    <p:extLst>
      <p:ext uri="{BB962C8B-B14F-4D97-AF65-F5344CB8AC3E}">
        <p14:creationId xmlns:p14="http://schemas.microsoft.com/office/powerpoint/2010/main" val="10922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5</a:t>
            </a:fld>
            <a:endParaRPr lang="en-GB"/>
          </a:p>
        </p:txBody>
      </p:sp>
    </p:spTree>
    <p:extLst>
      <p:ext uri="{BB962C8B-B14F-4D97-AF65-F5344CB8AC3E}">
        <p14:creationId xmlns:p14="http://schemas.microsoft.com/office/powerpoint/2010/main" val="338097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6</a:t>
            </a:fld>
            <a:endParaRPr lang="en-GB"/>
          </a:p>
        </p:txBody>
      </p:sp>
    </p:spTree>
    <p:extLst>
      <p:ext uri="{BB962C8B-B14F-4D97-AF65-F5344CB8AC3E}">
        <p14:creationId xmlns:p14="http://schemas.microsoft.com/office/powerpoint/2010/main" val="35342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7</a:t>
            </a:fld>
            <a:endParaRPr lang="en-GB"/>
          </a:p>
        </p:txBody>
      </p:sp>
    </p:spTree>
    <p:extLst>
      <p:ext uri="{BB962C8B-B14F-4D97-AF65-F5344CB8AC3E}">
        <p14:creationId xmlns:p14="http://schemas.microsoft.com/office/powerpoint/2010/main" val="15588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8</a:t>
            </a:fld>
            <a:endParaRPr lang="en-GB"/>
          </a:p>
        </p:txBody>
      </p:sp>
    </p:spTree>
    <p:extLst>
      <p:ext uri="{BB962C8B-B14F-4D97-AF65-F5344CB8AC3E}">
        <p14:creationId xmlns:p14="http://schemas.microsoft.com/office/powerpoint/2010/main" val="245574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9</a:t>
            </a:fld>
            <a:endParaRPr lang="en-GB"/>
          </a:p>
        </p:txBody>
      </p:sp>
    </p:spTree>
    <p:extLst>
      <p:ext uri="{BB962C8B-B14F-4D97-AF65-F5344CB8AC3E}">
        <p14:creationId xmlns:p14="http://schemas.microsoft.com/office/powerpoint/2010/main" val="18752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72E50C5-0055-4708-AF07-5F7302158DEF}" type="slidenum">
              <a:rPr lang="en-GB" smtClean="0"/>
              <a:t>10</a:t>
            </a:fld>
            <a:endParaRPr lang="en-GB"/>
          </a:p>
        </p:txBody>
      </p:sp>
    </p:spTree>
    <p:extLst>
      <p:ext uri="{BB962C8B-B14F-4D97-AF65-F5344CB8AC3E}">
        <p14:creationId xmlns:p14="http://schemas.microsoft.com/office/powerpoint/2010/main" val="290156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27272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77353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644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421556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04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211318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404741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12939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94212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45458CB-7B73-8D49-A873-1DEBE2AA829C}" type="datetimeFigureOut">
              <a:rPr lang="es-MX" smtClean="0"/>
              <a:t>25/09/2023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102569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F45458CB-7B73-8D49-A873-1DEBE2AA829C}" type="datetimeFigureOut">
              <a:rPr lang="es-MX" smtClean="0"/>
              <a:t>25/09/2023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111573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45458CB-7B73-8D49-A873-1DEBE2AA829C}" type="datetimeFigureOut">
              <a:rPr lang="es-MX" smtClean="0"/>
              <a:t>25/09/2023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88073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F45458CB-7B73-8D49-A873-1DEBE2AA829C}" type="datetimeFigureOut">
              <a:rPr lang="es-MX" smtClean="0"/>
              <a:t>25/09/2023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39023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58CB-7B73-8D49-A873-1DEBE2AA829C}" type="datetimeFigureOut">
              <a:rPr lang="es-MX" smtClean="0"/>
              <a:t>25/09/2023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336874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F45458CB-7B73-8D49-A873-1DEBE2AA829C}" type="datetimeFigureOut">
              <a:rPr lang="es-MX" smtClean="0"/>
              <a:t>25/09/2023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5D55867-85A9-9C4A-A16C-5010216083FA}" type="slidenum">
              <a:rPr lang="es-MX" smtClean="0"/>
              <a:t>‹nº›</a:t>
            </a:fld>
            <a:endParaRPr lang="es-MX"/>
          </a:p>
        </p:txBody>
      </p:sp>
    </p:spTree>
    <p:extLst>
      <p:ext uri="{BB962C8B-B14F-4D97-AF65-F5344CB8AC3E}">
        <p14:creationId xmlns:p14="http://schemas.microsoft.com/office/powerpoint/2010/main" val="354108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5D55867-85A9-9C4A-A16C-5010216083FA}" type="slidenum">
              <a:rPr lang="es-MX" smtClean="0"/>
              <a:t>‹nº›</a:t>
            </a:fld>
            <a:endParaRPr lang="es-MX"/>
          </a:p>
        </p:txBody>
      </p:sp>
      <p:sp>
        <p:nvSpPr>
          <p:cNvPr id="5" name="Date Placeholder 4"/>
          <p:cNvSpPr>
            <a:spLocks noGrp="1"/>
          </p:cNvSpPr>
          <p:nvPr>
            <p:ph type="dt" sz="half" idx="10"/>
          </p:nvPr>
        </p:nvSpPr>
        <p:spPr/>
        <p:txBody>
          <a:bodyPr/>
          <a:lstStyle/>
          <a:p>
            <a:fld id="{F45458CB-7B73-8D49-A873-1DEBE2AA829C}" type="datetimeFigureOut">
              <a:rPr lang="es-MX" smtClean="0"/>
              <a:t>25/09/2023</a:t>
            </a:fld>
            <a:endParaRPr lang="es-MX"/>
          </a:p>
        </p:txBody>
      </p:sp>
    </p:spTree>
    <p:extLst>
      <p:ext uri="{BB962C8B-B14F-4D97-AF65-F5344CB8AC3E}">
        <p14:creationId xmlns:p14="http://schemas.microsoft.com/office/powerpoint/2010/main" val="277257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5458CB-7B73-8D49-A873-1DEBE2AA829C}" type="datetimeFigureOut">
              <a:rPr lang="es-MX" smtClean="0"/>
              <a:t>25/09/2023</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D55867-85A9-9C4A-A16C-5010216083FA}" type="slidenum">
              <a:rPr lang="es-MX" smtClean="0"/>
              <a:t>‹nº›</a:t>
            </a:fld>
            <a:endParaRPr lang="es-MX"/>
          </a:p>
        </p:txBody>
      </p:sp>
    </p:spTree>
    <p:extLst>
      <p:ext uri="{BB962C8B-B14F-4D97-AF65-F5344CB8AC3E}">
        <p14:creationId xmlns:p14="http://schemas.microsoft.com/office/powerpoint/2010/main" val="21588319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17.jpeg"/><Relationship Id="rId5" Type="http://schemas.openxmlformats.org/officeDocument/2006/relationships/diagramData" Target="../diagrams/data8.xml"/><Relationship Id="rId10" Type="http://schemas.openxmlformats.org/officeDocument/2006/relationships/image" Target="../media/image18.jpeg"/><Relationship Id="rId4" Type="http://schemas.openxmlformats.org/officeDocument/2006/relationships/image" Target="../media/image2.pn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12" Type="http://schemas.openxmlformats.org/officeDocument/2006/relationships/hyperlink" Target="https://pt.wikipedia.org/wiki/Bandeira_da_Argentin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9.xml"/><Relationship Id="rId11" Type="http://schemas.openxmlformats.org/officeDocument/2006/relationships/image" Target="../media/image20.png"/><Relationship Id="rId5" Type="http://schemas.openxmlformats.org/officeDocument/2006/relationships/diagramData" Target="../diagrams/data9.xml"/><Relationship Id="rId10" Type="http://schemas.openxmlformats.org/officeDocument/2006/relationships/image" Target="../media/image19.png"/><Relationship Id="rId4" Type="http://schemas.openxmlformats.org/officeDocument/2006/relationships/image" Target="../media/image2.pn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12" Type="http://schemas.openxmlformats.org/officeDocument/2006/relationships/hyperlink" Target="https://pt.wikipedia.org/wiki/Bandeira_da_Argentin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image" Target="../media/image20.png"/><Relationship Id="rId5" Type="http://schemas.openxmlformats.org/officeDocument/2006/relationships/diagramData" Target="../diagrams/data10.xml"/><Relationship Id="rId10" Type="http://schemas.openxmlformats.org/officeDocument/2006/relationships/image" Target="../media/image21.png"/><Relationship Id="rId4" Type="http://schemas.openxmlformats.org/officeDocument/2006/relationships/image" Target="../media/image2.png"/><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hyperlink" Target="https://produto.mercadolivre.com.br/MLB-1211767981-bandeira-dos-estados-unidos-150x90-cm-alta-qualidade-_JM" TargetMode="External"/><Relationship Id="rId3" Type="http://schemas.openxmlformats.org/officeDocument/2006/relationships/image" Target="../media/image1.png"/><Relationship Id="rId7" Type="http://schemas.openxmlformats.org/officeDocument/2006/relationships/diagramQuickStyle" Target="../diagrams/quickStyle11.xml"/><Relationship Id="rId12"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hyperlink" Target="https://www.marzanpesca.com.br/lanternas/lanterna-tatica-militar-super-led-t9" TargetMode="External"/><Relationship Id="rId5" Type="http://schemas.openxmlformats.org/officeDocument/2006/relationships/diagramData" Target="../diagrams/data11.xml"/><Relationship Id="rId10" Type="http://schemas.openxmlformats.org/officeDocument/2006/relationships/image" Target="../media/image22.jpg"/><Relationship Id="rId4" Type="http://schemas.openxmlformats.org/officeDocument/2006/relationships/image" Target="../media/image2.png"/><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hyperlink" Target="https://produto.mercadolivre.com.br/MLB-1211767981-bandeira-dos-estados-unidos-150x90-cm-alta-qualidade-_JM" TargetMode="External"/><Relationship Id="rId3" Type="http://schemas.openxmlformats.org/officeDocument/2006/relationships/image" Target="../media/image1.png"/><Relationship Id="rId7" Type="http://schemas.openxmlformats.org/officeDocument/2006/relationships/diagramQuickStyle" Target="../diagrams/quickStyle12.xml"/><Relationship Id="rId12"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hyperlink" Target="https://www.publicdomainpictures.net/view-image.php?image=232757&amp;picture=telefono-de-black-house" TargetMode="External"/><Relationship Id="rId5" Type="http://schemas.openxmlformats.org/officeDocument/2006/relationships/diagramData" Target="../diagrams/data12.xml"/><Relationship Id="rId10" Type="http://schemas.openxmlformats.org/officeDocument/2006/relationships/image" Target="../media/image24.jpg"/><Relationship Id="rId4" Type="http://schemas.openxmlformats.org/officeDocument/2006/relationships/image" Target="../media/image2.png"/><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image" Target="../media/image17.jpeg"/><Relationship Id="rId5" Type="http://schemas.openxmlformats.org/officeDocument/2006/relationships/diagramData" Target="../diagrams/data13.xml"/><Relationship Id="rId10" Type="http://schemas.openxmlformats.org/officeDocument/2006/relationships/image" Target="../media/image25.jpeg"/><Relationship Id="rId4" Type="http://schemas.openxmlformats.org/officeDocument/2006/relationships/image" Target="../media/image2.png"/><Relationship Id="rId9" Type="http://schemas.microsoft.com/office/2007/relationships/diagramDrawing" Target="../diagrams/drawing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image" Target="../media/image17.jpeg"/><Relationship Id="rId5" Type="http://schemas.openxmlformats.org/officeDocument/2006/relationships/diagramData" Target="../diagrams/data14.xml"/><Relationship Id="rId10" Type="http://schemas.openxmlformats.org/officeDocument/2006/relationships/image" Target="../media/image26.jpeg"/><Relationship Id="rId4" Type="http://schemas.openxmlformats.org/officeDocument/2006/relationships/image" Target="../media/image2.png"/><Relationship Id="rId9" Type="http://schemas.microsoft.com/office/2007/relationships/diagramDrawing" Target="../diagrams/drawin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ahfelix.com/conflito-e-discordancia/" TargetMode="External"/><Relationship Id="rId5"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12" Type="http://schemas.openxmlformats.org/officeDocument/2006/relationships/hyperlink" Target="https://escolaait.blogspot.com/2020/06/uniao-europeia.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8.jpg"/><Relationship Id="rId5" Type="http://schemas.openxmlformats.org/officeDocument/2006/relationships/diagramData" Target="../diagrams/data3.xml"/><Relationship Id="rId10" Type="http://schemas.openxmlformats.org/officeDocument/2006/relationships/image" Target="../media/image7.jpeg"/><Relationship Id="rId4" Type="http://schemas.openxmlformats.org/officeDocument/2006/relationships/image" Target="../media/image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12" Type="http://schemas.openxmlformats.org/officeDocument/2006/relationships/hyperlink" Target="https://produto.mercadolivre.com.br/MLB-802582006-bandeira-do-brasil-100-poliester-140-x-200-mt-_J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0.jpg"/><Relationship Id="rId5" Type="http://schemas.openxmlformats.org/officeDocument/2006/relationships/diagramData" Target="../diagrams/data4.xml"/><Relationship Id="rId10" Type="http://schemas.openxmlformats.org/officeDocument/2006/relationships/image" Target="../media/image9.jpeg"/><Relationship Id="rId4" Type="http://schemas.openxmlformats.org/officeDocument/2006/relationships/image" Target="../media/image2.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hyperlink" Target="https://es.wikipedia.org/wiki/Archivo:Bandera_de_Venezuela_1836-1859.svg" TargetMode="External"/><Relationship Id="rId3" Type="http://schemas.openxmlformats.org/officeDocument/2006/relationships/image" Target="../media/image1.png"/><Relationship Id="rId7" Type="http://schemas.openxmlformats.org/officeDocument/2006/relationships/diagramQuickStyle" Target="../diagrams/quickStyle5.xml"/><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12.png"/><Relationship Id="rId5" Type="http://schemas.openxmlformats.org/officeDocument/2006/relationships/diagramData" Target="../diagrams/data5.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12" Type="http://schemas.openxmlformats.org/officeDocument/2006/relationships/hyperlink" Target="https://gartic.com.br/martins2000/desenho-livre/_128187433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image" Target="../media/image15.png"/><Relationship Id="rId5" Type="http://schemas.openxmlformats.org/officeDocument/2006/relationships/diagramData" Target="../diagrams/data6.xml"/><Relationship Id="rId10" Type="http://schemas.openxmlformats.org/officeDocument/2006/relationships/image" Target="../media/image14.jpeg"/><Relationship Id="rId4" Type="http://schemas.openxmlformats.org/officeDocument/2006/relationships/image" Target="../media/image2.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hyperlink" Target="https://www.pexels.com/photo/blue-blue-jeans-canvas-casual-206365/" TargetMode="External"/><Relationship Id="rId5" Type="http://schemas.openxmlformats.org/officeDocument/2006/relationships/diagramData" Target="../diagrams/data7.xml"/><Relationship Id="rId10" Type="http://schemas.openxmlformats.org/officeDocument/2006/relationships/image" Target="../media/image16.jpeg"/><Relationship Id="rId4" Type="http://schemas.openxmlformats.org/officeDocument/2006/relationships/image" Target="../media/image2.pn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ACD06BC-4E47-8C46-BCEF-562BC5A8FAC4}"/>
              </a:ext>
            </a:extLst>
          </p:cNvPr>
          <p:cNvPicPr>
            <a:picLocks noChangeAspect="1"/>
          </p:cNvPicPr>
          <p:nvPr/>
        </p:nvPicPr>
        <p:blipFill>
          <a:blip r:embed="rId2"/>
          <a:stretch>
            <a:fillRect/>
          </a:stretch>
        </p:blipFill>
        <p:spPr>
          <a:xfrm>
            <a:off x="68617" y="141089"/>
            <a:ext cx="1636118" cy="696220"/>
          </a:xfrm>
          <a:prstGeom prst="rect">
            <a:avLst/>
          </a:prstGeom>
        </p:spPr>
      </p:pic>
      <p:pic>
        <p:nvPicPr>
          <p:cNvPr id="19" name="Imagen 18">
            <a:extLst>
              <a:ext uri="{FF2B5EF4-FFF2-40B4-BE49-F238E27FC236}">
                <a16:creationId xmlns:a16="http://schemas.microsoft.com/office/drawing/2014/main" id="{2AF9FE79-2801-A343-7E83-02616ECF4A47}"/>
              </a:ext>
            </a:extLst>
          </p:cNvPr>
          <p:cNvPicPr>
            <a:picLocks noChangeAspect="1"/>
          </p:cNvPicPr>
          <p:nvPr/>
        </p:nvPicPr>
        <p:blipFill>
          <a:blip r:embed="rId3"/>
          <a:stretch>
            <a:fillRect/>
          </a:stretch>
        </p:blipFill>
        <p:spPr>
          <a:xfrm>
            <a:off x="10467825" y="0"/>
            <a:ext cx="1559816" cy="693251"/>
          </a:xfrm>
          <a:prstGeom prst="rect">
            <a:avLst/>
          </a:prstGeom>
        </p:spPr>
      </p:pic>
      <p:sp>
        <p:nvSpPr>
          <p:cNvPr id="20" name="Subtítulo 2">
            <a:extLst>
              <a:ext uri="{FF2B5EF4-FFF2-40B4-BE49-F238E27FC236}">
                <a16:creationId xmlns:a16="http://schemas.microsoft.com/office/drawing/2014/main" id="{B3BE9D69-18AF-88C3-9E80-75E0C3BE8D50}"/>
              </a:ext>
            </a:extLst>
          </p:cNvPr>
          <p:cNvSpPr txBox="1">
            <a:spLocks/>
          </p:cNvSpPr>
          <p:nvPr/>
        </p:nvSpPr>
        <p:spPr>
          <a:xfrm>
            <a:off x="2284813" y="0"/>
            <a:ext cx="7199587" cy="389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MX" sz="3500" dirty="0"/>
              <a:t>XVI  REUNIÓN MUNDIAL DE</a:t>
            </a:r>
          </a:p>
          <a:p>
            <a:pPr marL="0" indent="0" algn="ctr">
              <a:lnSpc>
                <a:spcPct val="100000"/>
              </a:lnSpc>
              <a:buNone/>
            </a:pPr>
            <a:r>
              <a:rPr lang="es-MX" sz="3500" dirty="0"/>
              <a:t> DERECHO ADUANERO </a:t>
            </a:r>
          </a:p>
          <a:p>
            <a:pPr marL="0" indent="0" algn="ctr">
              <a:lnSpc>
                <a:spcPct val="100000"/>
              </a:lnSpc>
              <a:buNone/>
            </a:pPr>
            <a:r>
              <a:rPr lang="es-MX" sz="3500" dirty="0"/>
              <a:t>BERLÍN 2023</a:t>
            </a:r>
          </a:p>
        </p:txBody>
      </p:sp>
      <p:sp>
        <p:nvSpPr>
          <p:cNvPr id="21" name="Subtítulo 2">
            <a:extLst>
              <a:ext uri="{FF2B5EF4-FFF2-40B4-BE49-F238E27FC236}">
                <a16:creationId xmlns:a16="http://schemas.microsoft.com/office/drawing/2014/main" id="{62BEABCC-76F4-0F27-1001-68CE16045EB2}"/>
              </a:ext>
            </a:extLst>
          </p:cNvPr>
          <p:cNvSpPr txBox="1">
            <a:spLocks/>
          </p:cNvSpPr>
          <p:nvPr/>
        </p:nvSpPr>
        <p:spPr>
          <a:xfrm>
            <a:off x="2493924" y="3157987"/>
            <a:ext cx="5697368" cy="389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MX" sz="2500" dirty="0"/>
          </a:p>
        </p:txBody>
      </p:sp>
      <p:sp>
        <p:nvSpPr>
          <p:cNvPr id="22" name="Subtítulo 2">
            <a:extLst>
              <a:ext uri="{FF2B5EF4-FFF2-40B4-BE49-F238E27FC236}">
                <a16:creationId xmlns:a16="http://schemas.microsoft.com/office/drawing/2014/main" id="{02D81CCA-C86B-C187-DB43-BC7621DCEB73}"/>
              </a:ext>
            </a:extLst>
          </p:cNvPr>
          <p:cNvSpPr txBox="1">
            <a:spLocks/>
          </p:cNvSpPr>
          <p:nvPr/>
        </p:nvSpPr>
        <p:spPr>
          <a:xfrm>
            <a:off x="2493924" y="5318666"/>
            <a:ext cx="5697368" cy="389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500" b="1" dirty="0"/>
              <a:t>JOSÉ RIJO</a:t>
            </a:r>
          </a:p>
        </p:txBody>
      </p:sp>
      <p:sp>
        <p:nvSpPr>
          <p:cNvPr id="23" name="Subtítulo 2">
            <a:extLst>
              <a:ext uri="{FF2B5EF4-FFF2-40B4-BE49-F238E27FC236}">
                <a16:creationId xmlns:a16="http://schemas.microsoft.com/office/drawing/2014/main" id="{AAB2D02E-E3A8-DEB9-B6D8-9B2B869B7B2E}"/>
              </a:ext>
            </a:extLst>
          </p:cNvPr>
          <p:cNvSpPr txBox="1">
            <a:spLocks/>
          </p:cNvSpPr>
          <p:nvPr/>
        </p:nvSpPr>
        <p:spPr>
          <a:xfrm>
            <a:off x="7986604" y="6011917"/>
            <a:ext cx="5697368" cy="1203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300" dirty="0">
                <a:solidFill>
                  <a:schemeClr val="bg1"/>
                </a:solidFill>
              </a:rPr>
              <a:t>27, 28 29 DE </a:t>
            </a:r>
          </a:p>
          <a:p>
            <a:pPr marL="0" indent="0" algn="ctr">
              <a:buNone/>
            </a:pPr>
            <a:r>
              <a:rPr lang="es-MX" sz="2300" dirty="0">
                <a:solidFill>
                  <a:schemeClr val="bg1"/>
                </a:solidFill>
              </a:rPr>
              <a:t>SEPTIEMBRE 2023</a:t>
            </a:r>
          </a:p>
        </p:txBody>
      </p:sp>
      <p:sp>
        <p:nvSpPr>
          <p:cNvPr id="9" name="CaixaDeTexto 8">
            <a:extLst>
              <a:ext uri="{FF2B5EF4-FFF2-40B4-BE49-F238E27FC236}">
                <a16:creationId xmlns:a16="http://schemas.microsoft.com/office/drawing/2014/main" id="{DE747139-4D50-78D1-271C-64EA2D57E549}"/>
              </a:ext>
            </a:extLst>
          </p:cNvPr>
          <p:cNvSpPr txBox="1"/>
          <p:nvPr/>
        </p:nvSpPr>
        <p:spPr>
          <a:xfrm>
            <a:off x="768485" y="3237158"/>
            <a:ext cx="10359958" cy="954107"/>
          </a:xfrm>
          <a:prstGeom prst="rect">
            <a:avLst/>
          </a:prstGeom>
          <a:noFill/>
        </p:spPr>
        <p:txBody>
          <a:bodyPr wrap="square">
            <a:spAutoFit/>
          </a:bodyPr>
          <a:lstStyle/>
          <a:p>
            <a:pPr algn="ctr"/>
            <a:r>
              <a:rPr lang="es-ES" sz="2800" b="1" dirty="0"/>
              <a:t>Las interpretaciones de las Cortes Nacionales sobre</a:t>
            </a:r>
          </a:p>
          <a:p>
            <a:pPr algn="ctr"/>
            <a:r>
              <a:rPr lang="es-ES" sz="2800" b="1" dirty="0"/>
              <a:t>el criterio de transformación sustancial</a:t>
            </a:r>
            <a:endParaRPr lang="en-GB" sz="2800" b="1" dirty="0"/>
          </a:p>
        </p:txBody>
      </p:sp>
    </p:spTree>
    <p:extLst>
      <p:ext uri="{BB962C8B-B14F-4D97-AF65-F5344CB8AC3E}">
        <p14:creationId xmlns:p14="http://schemas.microsoft.com/office/powerpoint/2010/main" val="25506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(6)</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1343822598"/>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a:latin typeface="Trebuchet MS" panose="020B0603020202020204" pitchFamily="34" charset="0"/>
                <a:ea typeface="Calibri" panose="020F0502020204030204" pitchFamily="34" charset="0"/>
                <a:cs typeface="Times New Roman" panose="02020603050405020304" pitchFamily="18" charset="0"/>
              </a:rPr>
              <a:t>Sentencia del Tribunal de Justicia de 13 de Diciembre de 1989, “</a:t>
            </a:r>
            <a:r>
              <a:rPr lang="es-ES" i="1" dirty="0">
                <a:latin typeface="Trebuchet MS" panose="020B0603020202020204" pitchFamily="34" charset="0"/>
                <a:ea typeface="Calibri" panose="020F0502020204030204" pitchFamily="34" charset="0"/>
                <a:cs typeface="Times New Roman" panose="02020603050405020304" pitchFamily="18" charset="0"/>
              </a:rPr>
              <a:t>Brother International </a:t>
            </a:r>
            <a:r>
              <a:rPr lang="es-ES" i="1" dirty="0" err="1">
                <a:latin typeface="Trebuchet MS" panose="020B0603020202020204" pitchFamily="34" charset="0"/>
                <a:ea typeface="Calibri" panose="020F0502020204030204" pitchFamily="34" charset="0"/>
                <a:cs typeface="Times New Roman" panose="02020603050405020304" pitchFamily="18" charset="0"/>
              </a:rPr>
              <a:t>Gmbh</a:t>
            </a:r>
            <a:r>
              <a:rPr lang="es-ES" i="1" dirty="0">
                <a:latin typeface="Trebuchet MS" panose="020B0603020202020204" pitchFamily="34" charset="0"/>
                <a:ea typeface="Calibri" panose="020F0502020204030204" pitchFamily="34" charset="0"/>
                <a:cs typeface="Times New Roman" panose="02020603050405020304" pitchFamily="18" charset="0"/>
              </a:rPr>
              <a:t> vs </a:t>
            </a:r>
            <a:r>
              <a:rPr lang="es-ES" i="1" dirty="0" err="1">
                <a:latin typeface="Trebuchet MS" panose="020B0603020202020204" pitchFamily="34" charset="0"/>
                <a:ea typeface="Calibri" panose="020F0502020204030204" pitchFamily="34" charset="0"/>
                <a:cs typeface="Times New Roman" panose="02020603050405020304" pitchFamily="18" charset="0"/>
              </a:rPr>
              <a:t>Hauptzollamt</a:t>
            </a:r>
            <a:r>
              <a:rPr lang="es-ES" i="1" dirty="0">
                <a:latin typeface="Trebuchet MS" panose="020B0603020202020204" pitchFamily="34" charset="0"/>
                <a:ea typeface="Calibri" panose="020F0502020204030204" pitchFamily="34" charset="0"/>
                <a:cs typeface="Times New Roman" panose="02020603050405020304" pitchFamily="18" charset="0"/>
              </a:rPr>
              <a:t> </a:t>
            </a:r>
            <a:r>
              <a:rPr lang="es-ES" i="1" dirty="0" err="1">
                <a:latin typeface="Trebuchet MS" panose="020B0603020202020204" pitchFamily="34" charset="0"/>
                <a:ea typeface="Calibri" panose="020F0502020204030204" pitchFamily="34" charset="0"/>
                <a:cs typeface="Times New Roman" panose="02020603050405020304" pitchFamily="18" charset="0"/>
              </a:rPr>
              <a:t>Gießen</a:t>
            </a:r>
            <a:r>
              <a:rPr lang="es-ES" dirty="0">
                <a:latin typeface="Trebuchet MS" panose="020B0603020202020204" pitchFamily="34" charset="0"/>
                <a:ea typeface="Calibri" panose="020F0502020204030204" pitchFamily="34" charset="0"/>
                <a:cs typeface="Times New Roman" panose="02020603050405020304" pitchFamily="18" charset="0"/>
              </a:rPr>
              <a:t>”, Asunto C-26/88</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srcRect/>
          <a:stretch/>
        </p:blipFill>
        <p:spPr bwMode="auto">
          <a:xfrm>
            <a:off x="8511701" y="1140025"/>
            <a:ext cx="2898844" cy="20419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1"/>
          <a:srcRect/>
          <a:stretch/>
        </p:blipFill>
        <p:spPr>
          <a:xfrm>
            <a:off x="6062394" y="2181621"/>
            <a:ext cx="1151736" cy="551851"/>
          </a:xfrm>
          <a:prstGeom prst="rect">
            <a:avLst/>
          </a:prstGeom>
        </p:spPr>
      </p:pic>
    </p:spTree>
    <p:extLst>
      <p:ext uri="{BB962C8B-B14F-4D97-AF65-F5344CB8AC3E}">
        <p14:creationId xmlns:p14="http://schemas.microsoft.com/office/powerpoint/2010/main" val="295226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(7)</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2306342539"/>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a:latin typeface="Trebuchet MS" panose="020B0603020202020204" pitchFamily="34" charset="0"/>
                <a:ea typeface="Calibri" panose="020F0502020204030204" pitchFamily="34" charset="0"/>
                <a:cs typeface="Times New Roman" panose="02020603050405020304" pitchFamily="18" charset="0"/>
              </a:rPr>
              <a:t>Secretaría de Industria, Economía del conocimiento y Gestión Externa de Argentina (Resolución N.º 45/2021 de 24 de febrero de 2021)</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srcRect/>
          <a:stretch/>
        </p:blipFill>
        <p:spPr bwMode="auto">
          <a:xfrm>
            <a:off x="8511701" y="1140025"/>
            <a:ext cx="2898844" cy="20419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6196781" y="2181621"/>
            <a:ext cx="882961" cy="551851"/>
          </a:xfrm>
          <a:prstGeom prst="rect">
            <a:avLst/>
          </a:prstGeom>
        </p:spPr>
      </p:pic>
    </p:spTree>
    <p:extLst>
      <p:ext uri="{BB962C8B-B14F-4D97-AF65-F5344CB8AC3E}">
        <p14:creationId xmlns:p14="http://schemas.microsoft.com/office/powerpoint/2010/main" val="22860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(8)</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748077356"/>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a:latin typeface="Trebuchet MS" panose="020B0603020202020204" pitchFamily="34" charset="0"/>
                <a:ea typeface="Calibri" panose="020F0502020204030204" pitchFamily="34" charset="0"/>
                <a:cs typeface="Times New Roman" panose="02020603050405020304" pitchFamily="18" charset="0"/>
              </a:rPr>
              <a:t>Secretaría de Comercio de Argentina (Resolución N.º 89/2017 de 23 de noviembre de 2017)</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srcRect/>
          <a:stretch/>
        </p:blipFill>
        <p:spPr bwMode="auto">
          <a:xfrm>
            <a:off x="8424153" y="1018957"/>
            <a:ext cx="2986392" cy="20419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6196781" y="2181621"/>
            <a:ext cx="882961" cy="551851"/>
          </a:xfrm>
          <a:prstGeom prst="rect">
            <a:avLst/>
          </a:prstGeom>
        </p:spPr>
      </p:pic>
    </p:spTree>
    <p:extLst>
      <p:ext uri="{BB962C8B-B14F-4D97-AF65-F5344CB8AC3E}">
        <p14:creationId xmlns:p14="http://schemas.microsoft.com/office/powerpoint/2010/main" val="122698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(8)</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3563741443"/>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err="1">
                <a:latin typeface="Trebuchet MS" panose="020B0603020202020204" pitchFamily="34" charset="0"/>
                <a:ea typeface="Calibri" panose="020F0502020204030204" pitchFamily="34" charset="0"/>
                <a:cs typeface="Times New Roman" panose="02020603050405020304" pitchFamily="18" charset="0"/>
              </a:rPr>
              <a:t>United</a:t>
            </a:r>
            <a:r>
              <a:rPr lang="es-ES" dirty="0">
                <a:latin typeface="Trebuchet MS" panose="020B0603020202020204" pitchFamily="34" charset="0"/>
                <a:ea typeface="Calibri" panose="020F0502020204030204" pitchFamily="34" charset="0"/>
                <a:cs typeface="Times New Roman" panose="02020603050405020304" pitchFamily="18" charset="0"/>
              </a:rPr>
              <a:t> </a:t>
            </a:r>
            <a:r>
              <a:rPr lang="es-ES" dirty="0" err="1">
                <a:latin typeface="Trebuchet MS" panose="020B0603020202020204" pitchFamily="34" charset="0"/>
                <a:ea typeface="Calibri" panose="020F0502020204030204" pitchFamily="34" charset="0"/>
                <a:cs typeface="Times New Roman" panose="02020603050405020304" pitchFamily="18" charset="0"/>
              </a:rPr>
              <a:t>States</a:t>
            </a:r>
            <a:r>
              <a:rPr lang="es-ES" dirty="0">
                <a:latin typeface="Trebuchet MS" panose="020B0603020202020204" pitchFamily="34" charset="0"/>
                <a:ea typeface="Calibri" panose="020F0502020204030204" pitchFamily="34" charset="0"/>
                <a:cs typeface="Times New Roman" panose="02020603050405020304" pitchFamily="18" charset="0"/>
              </a:rPr>
              <a:t> </a:t>
            </a:r>
            <a:r>
              <a:rPr lang="es-ES" dirty="0" err="1">
                <a:latin typeface="Trebuchet MS" panose="020B0603020202020204" pitchFamily="34" charset="0"/>
                <a:ea typeface="Calibri" panose="020F0502020204030204" pitchFamily="34" charset="0"/>
                <a:cs typeface="Times New Roman" panose="02020603050405020304" pitchFamily="18" charset="0"/>
              </a:rPr>
              <a:t>Court</a:t>
            </a:r>
            <a:r>
              <a:rPr lang="es-ES" dirty="0">
                <a:latin typeface="Trebuchet MS" panose="020B0603020202020204" pitchFamily="34" charset="0"/>
                <a:ea typeface="Calibri" panose="020F0502020204030204" pitchFamily="34" charset="0"/>
                <a:cs typeface="Times New Roman" panose="02020603050405020304" pitchFamily="18" charset="0"/>
              </a:rPr>
              <a:t> </a:t>
            </a:r>
            <a:r>
              <a:rPr lang="es-ES" dirty="0" err="1">
                <a:latin typeface="Trebuchet MS" panose="020B0603020202020204" pitchFamily="34" charset="0"/>
                <a:ea typeface="Calibri" panose="020F0502020204030204" pitchFamily="34" charset="0"/>
                <a:cs typeface="Times New Roman" panose="02020603050405020304" pitchFamily="18" charset="0"/>
              </a:rPr>
              <a:t>of</a:t>
            </a:r>
            <a:r>
              <a:rPr lang="es-ES" dirty="0">
                <a:latin typeface="Trebuchet MS" panose="020B0603020202020204" pitchFamily="34" charset="0"/>
                <a:ea typeface="Calibri" panose="020F0502020204030204" pitchFamily="34" charset="0"/>
                <a:cs typeface="Times New Roman" panose="02020603050405020304" pitchFamily="18" charset="0"/>
              </a:rPr>
              <a:t> International Trade (</a:t>
            </a:r>
            <a:r>
              <a:rPr lang="es-ES" dirty="0" err="1">
                <a:latin typeface="Trebuchet MS" panose="020B0603020202020204" pitchFamily="34" charset="0"/>
                <a:ea typeface="Calibri" panose="020F0502020204030204" pitchFamily="34" charset="0"/>
                <a:cs typeface="Times New Roman" panose="02020603050405020304" pitchFamily="18" charset="0"/>
              </a:rPr>
              <a:t>Court</a:t>
            </a:r>
            <a:r>
              <a:rPr lang="es-ES" dirty="0">
                <a:latin typeface="Trebuchet MS" panose="020B0603020202020204" pitchFamily="34" charset="0"/>
                <a:ea typeface="Calibri" panose="020F0502020204030204" pitchFamily="34" charset="0"/>
                <a:cs typeface="Times New Roman" panose="02020603050405020304" pitchFamily="18" charset="0"/>
              </a:rPr>
              <a:t> No. 13-00215 de 7 de </a:t>
            </a:r>
            <a:r>
              <a:rPr lang="es-ES" dirty="0" err="1">
                <a:latin typeface="Trebuchet MS" panose="020B0603020202020204" pitchFamily="34" charset="0"/>
                <a:ea typeface="Calibri" panose="020F0502020204030204" pitchFamily="34" charset="0"/>
                <a:cs typeface="Times New Roman" panose="02020603050405020304" pitchFamily="18" charset="0"/>
              </a:rPr>
              <a:t>deciembre</a:t>
            </a:r>
            <a:r>
              <a:rPr lang="es-ES" dirty="0">
                <a:latin typeface="Trebuchet MS" panose="020B0603020202020204" pitchFamily="34" charset="0"/>
                <a:ea typeface="Calibri" panose="020F0502020204030204" pitchFamily="34" charset="0"/>
                <a:cs typeface="Times New Roman" panose="02020603050405020304" pitchFamily="18" charset="0"/>
              </a:rPr>
              <a:t> de 2016)</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extLst>
              <a:ext uri="{837473B0-CC2E-450A-ABE3-18F120FF3D39}">
                <a1611:picAttrSrcUrl xmlns:a1611="http://schemas.microsoft.com/office/drawing/2016/11/main" r:id="rId11"/>
              </a:ext>
            </a:extLst>
          </a:blip>
          <a:srcRect/>
          <a:stretch/>
        </p:blipFill>
        <p:spPr bwMode="auto">
          <a:xfrm>
            <a:off x="8424153" y="1018957"/>
            <a:ext cx="2986392" cy="20419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2">
            <a:extLst>
              <a:ext uri="{837473B0-CC2E-450A-ABE3-18F120FF3D39}">
                <a1611:picAttrSrcUrl xmlns:a1611="http://schemas.microsoft.com/office/drawing/2016/11/main" r:id="rId13"/>
              </a:ext>
            </a:extLst>
          </a:blip>
          <a:srcRect/>
          <a:stretch/>
        </p:blipFill>
        <p:spPr>
          <a:xfrm>
            <a:off x="6197526" y="2181621"/>
            <a:ext cx="881470" cy="551851"/>
          </a:xfrm>
          <a:prstGeom prst="rect">
            <a:avLst/>
          </a:prstGeom>
        </p:spPr>
      </p:pic>
    </p:spTree>
    <p:extLst>
      <p:ext uri="{BB962C8B-B14F-4D97-AF65-F5344CB8AC3E}">
        <p14:creationId xmlns:p14="http://schemas.microsoft.com/office/powerpoint/2010/main" val="108078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(8)</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2769855649"/>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err="1">
                <a:latin typeface="Trebuchet MS" panose="020B0603020202020204" pitchFamily="34" charset="0"/>
                <a:ea typeface="Calibri" panose="020F0502020204030204" pitchFamily="34" charset="0"/>
                <a:cs typeface="Times New Roman" panose="02020603050405020304" pitchFamily="18" charset="0"/>
              </a:rPr>
              <a:t>United</a:t>
            </a:r>
            <a:r>
              <a:rPr lang="es-ES" dirty="0">
                <a:latin typeface="Trebuchet MS" panose="020B0603020202020204" pitchFamily="34" charset="0"/>
                <a:ea typeface="Calibri" panose="020F0502020204030204" pitchFamily="34" charset="0"/>
                <a:cs typeface="Times New Roman" panose="02020603050405020304" pitchFamily="18" charset="0"/>
              </a:rPr>
              <a:t> </a:t>
            </a:r>
            <a:r>
              <a:rPr lang="es-ES" dirty="0" err="1">
                <a:latin typeface="Trebuchet MS" panose="020B0603020202020204" pitchFamily="34" charset="0"/>
                <a:ea typeface="Calibri" panose="020F0502020204030204" pitchFamily="34" charset="0"/>
                <a:cs typeface="Times New Roman" panose="02020603050405020304" pitchFamily="18" charset="0"/>
              </a:rPr>
              <a:t>States</a:t>
            </a:r>
            <a:r>
              <a:rPr lang="es-ES" dirty="0">
                <a:latin typeface="Trebuchet MS" panose="020B0603020202020204" pitchFamily="34" charset="0"/>
                <a:ea typeface="Calibri" panose="020F0502020204030204" pitchFamily="34" charset="0"/>
                <a:cs typeface="Times New Roman" panose="02020603050405020304" pitchFamily="18" charset="0"/>
              </a:rPr>
              <a:t> </a:t>
            </a:r>
            <a:r>
              <a:rPr lang="es-ES" dirty="0" err="1">
                <a:latin typeface="Trebuchet MS" panose="020B0603020202020204" pitchFamily="34" charset="0"/>
                <a:ea typeface="Calibri" panose="020F0502020204030204" pitchFamily="34" charset="0"/>
                <a:cs typeface="Times New Roman" panose="02020603050405020304" pitchFamily="18" charset="0"/>
              </a:rPr>
              <a:t>Court</a:t>
            </a:r>
            <a:r>
              <a:rPr lang="es-ES" dirty="0">
                <a:latin typeface="Trebuchet MS" panose="020B0603020202020204" pitchFamily="34" charset="0"/>
                <a:ea typeface="Calibri" panose="020F0502020204030204" pitchFamily="34" charset="0"/>
                <a:cs typeface="Times New Roman" panose="02020603050405020304" pitchFamily="18" charset="0"/>
              </a:rPr>
              <a:t> </a:t>
            </a:r>
            <a:r>
              <a:rPr lang="es-ES" dirty="0" err="1">
                <a:latin typeface="Trebuchet MS" panose="020B0603020202020204" pitchFamily="34" charset="0"/>
                <a:ea typeface="Calibri" panose="020F0502020204030204" pitchFamily="34" charset="0"/>
                <a:cs typeface="Times New Roman" panose="02020603050405020304" pitchFamily="18" charset="0"/>
              </a:rPr>
              <a:t>of</a:t>
            </a:r>
            <a:r>
              <a:rPr lang="es-ES" dirty="0">
                <a:latin typeface="Trebuchet MS" panose="020B0603020202020204" pitchFamily="34" charset="0"/>
                <a:ea typeface="Calibri" panose="020F0502020204030204" pitchFamily="34" charset="0"/>
                <a:cs typeface="Times New Roman" panose="02020603050405020304" pitchFamily="18" charset="0"/>
              </a:rPr>
              <a:t> International Trade(</a:t>
            </a:r>
            <a:r>
              <a:rPr lang="es-ES" dirty="0" err="1">
                <a:latin typeface="Trebuchet MS" panose="020B0603020202020204" pitchFamily="34" charset="0"/>
                <a:ea typeface="Calibri" panose="020F0502020204030204" pitchFamily="34" charset="0"/>
                <a:cs typeface="Times New Roman" panose="02020603050405020304" pitchFamily="18" charset="0"/>
              </a:rPr>
              <a:t>Court</a:t>
            </a:r>
            <a:r>
              <a:rPr lang="es-ES" dirty="0">
                <a:latin typeface="Trebuchet MS" panose="020B0603020202020204" pitchFamily="34" charset="0"/>
                <a:ea typeface="Calibri" panose="020F0502020204030204" pitchFamily="34" charset="0"/>
                <a:cs typeface="Times New Roman" panose="02020603050405020304" pitchFamily="18" charset="0"/>
              </a:rPr>
              <a:t> No. 98-05-01311 de 30 de octubre de 2000)</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extLst>
              <a:ext uri="{837473B0-CC2E-450A-ABE3-18F120FF3D39}">
                <a1611:picAttrSrcUrl xmlns:a1611="http://schemas.microsoft.com/office/drawing/2016/11/main" r:id="rId11"/>
              </a:ext>
            </a:extLst>
          </a:blip>
          <a:srcRect/>
          <a:stretch/>
        </p:blipFill>
        <p:spPr bwMode="auto">
          <a:xfrm>
            <a:off x="8424153" y="1009229"/>
            <a:ext cx="2986392" cy="20419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2">
            <a:extLst>
              <a:ext uri="{837473B0-CC2E-450A-ABE3-18F120FF3D39}">
                <a1611:picAttrSrcUrl xmlns:a1611="http://schemas.microsoft.com/office/drawing/2016/11/main" r:id="rId13"/>
              </a:ext>
            </a:extLst>
          </a:blip>
          <a:srcRect/>
          <a:stretch/>
        </p:blipFill>
        <p:spPr>
          <a:xfrm>
            <a:off x="6197526" y="2181621"/>
            <a:ext cx="881470" cy="551851"/>
          </a:xfrm>
          <a:prstGeom prst="rect">
            <a:avLst/>
          </a:prstGeom>
        </p:spPr>
      </p:pic>
    </p:spTree>
    <p:extLst>
      <p:ext uri="{BB962C8B-B14F-4D97-AF65-F5344CB8AC3E}">
        <p14:creationId xmlns:p14="http://schemas.microsoft.com/office/powerpoint/2010/main" val="365867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b="1" dirty="0">
                <a:solidFill>
                  <a:schemeClr val="accent2">
                    <a:lumMod val="75000"/>
                  </a:schemeClr>
                </a:solidFill>
                <a:latin typeface="Trebuchet MS" panose="020B0603020202020204" pitchFamily="34" charset="0"/>
              </a:rPr>
              <a:t>Concepto de “elaboraciones o transformaciones que no están económicamente justificadas” (1) </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1842370223"/>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330200" y="15414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a:t>Sentencia del Tribunal de Justicia de 13 de Diciembre de 1989, “Brother International </a:t>
            </a:r>
            <a:r>
              <a:rPr lang="es-ES" dirty="0" err="1"/>
              <a:t>Gmbh</a:t>
            </a:r>
            <a:r>
              <a:rPr lang="es-ES" dirty="0"/>
              <a:t> vs </a:t>
            </a:r>
            <a:r>
              <a:rPr lang="es-ES" dirty="0" err="1"/>
              <a:t>Hauptzollamt</a:t>
            </a:r>
            <a:r>
              <a:rPr lang="es-ES" dirty="0"/>
              <a:t> </a:t>
            </a:r>
            <a:r>
              <a:rPr lang="es-ES" dirty="0" err="1"/>
              <a:t>Gießen</a:t>
            </a:r>
            <a:r>
              <a:rPr lang="es-ES" dirty="0"/>
              <a:t>”, Asunto C-26/88</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srcRect/>
          <a:stretch/>
        </p:blipFill>
        <p:spPr bwMode="auto">
          <a:xfrm>
            <a:off x="8417475" y="1541431"/>
            <a:ext cx="2986392" cy="181422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43B1362D-6F45-DF93-BB09-6219E47081B4}"/>
              </a:ext>
            </a:extLst>
          </p:cNvPr>
          <p:cNvPicPr>
            <a:picLocks noChangeAspect="1"/>
          </p:cNvPicPr>
          <p:nvPr/>
        </p:nvPicPr>
        <p:blipFill>
          <a:blip r:embed="rId11"/>
          <a:srcRect/>
          <a:stretch/>
        </p:blipFill>
        <p:spPr>
          <a:xfrm>
            <a:off x="5817455" y="2733472"/>
            <a:ext cx="1151736" cy="551851"/>
          </a:xfrm>
          <a:prstGeom prst="rect">
            <a:avLst/>
          </a:prstGeom>
        </p:spPr>
      </p:pic>
    </p:spTree>
    <p:extLst>
      <p:ext uri="{BB962C8B-B14F-4D97-AF65-F5344CB8AC3E}">
        <p14:creationId xmlns:p14="http://schemas.microsoft.com/office/powerpoint/2010/main" val="278152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b="1" dirty="0">
                <a:solidFill>
                  <a:schemeClr val="accent2">
                    <a:lumMod val="75000"/>
                  </a:schemeClr>
                </a:solidFill>
                <a:latin typeface="Trebuchet MS" panose="020B0603020202020204" pitchFamily="34" charset="0"/>
              </a:rPr>
              <a:t>Concepto de “elaboraciones o transformaciones que no están económicamente justificadas” (2) </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519195720"/>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330200" y="15414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dirty="0"/>
              <a:t>Sentencia del TGUE de 1 de marzo de 2023, “</a:t>
            </a:r>
            <a:r>
              <a:rPr lang="es-ES" i="1" dirty="0"/>
              <a:t>Harley-Davidson </a:t>
            </a:r>
            <a:r>
              <a:rPr lang="es-ES" i="1" dirty="0" err="1"/>
              <a:t>Europe</a:t>
            </a:r>
            <a:r>
              <a:rPr lang="es-ES" i="1" dirty="0"/>
              <a:t> </a:t>
            </a:r>
            <a:r>
              <a:rPr lang="es-ES" i="1" dirty="0" err="1"/>
              <a:t>Ltd</a:t>
            </a:r>
            <a:r>
              <a:rPr lang="es-ES" i="1" dirty="0"/>
              <a:t> y </a:t>
            </a:r>
            <a:r>
              <a:rPr lang="es-ES" i="1" dirty="0" err="1"/>
              <a:t>Neovia</a:t>
            </a:r>
            <a:r>
              <a:rPr lang="es-ES" i="1" dirty="0"/>
              <a:t> Logistics </a:t>
            </a:r>
            <a:r>
              <a:rPr lang="es-ES" i="1" dirty="0" err="1"/>
              <a:t>Services</a:t>
            </a:r>
            <a:r>
              <a:rPr lang="es-ES" i="1" dirty="0"/>
              <a:t> International vs Comisión Europea</a:t>
            </a:r>
            <a:r>
              <a:rPr lang="es-ES" dirty="0"/>
              <a:t>”, Asunto T-324/21</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srcRect/>
          <a:stretch/>
        </p:blipFill>
        <p:spPr bwMode="auto">
          <a:xfrm>
            <a:off x="8417475" y="1541431"/>
            <a:ext cx="2986392" cy="181422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43B1362D-6F45-DF93-BB09-6219E47081B4}"/>
              </a:ext>
            </a:extLst>
          </p:cNvPr>
          <p:cNvPicPr>
            <a:picLocks noChangeAspect="1"/>
          </p:cNvPicPr>
          <p:nvPr/>
        </p:nvPicPr>
        <p:blipFill>
          <a:blip r:embed="rId11"/>
          <a:srcRect/>
          <a:stretch/>
        </p:blipFill>
        <p:spPr>
          <a:xfrm>
            <a:off x="5817455" y="2733472"/>
            <a:ext cx="1151736" cy="551851"/>
          </a:xfrm>
          <a:prstGeom prst="rect">
            <a:avLst/>
          </a:prstGeom>
        </p:spPr>
      </p:pic>
    </p:spTree>
    <p:extLst>
      <p:ext uri="{BB962C8B-B14F-4D97-AF65-F5344CB8AC3E}">
        <p14:creationId xmlns:p14="http://schemas.microsoft.com/office/powerpoint/2010/main" val="397498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pSp>
        <p:nvGrpSpPr>
          <p:cNvPr id="3" name="Group 2">
            <a:extLst>
              <a:ext uri="{FF2B5EF4-FFF2-40B4-BE49-F238E27FC236}">
                <a16:creationId xmlns:a16="http://schemas.microsoft.com/office/drawing/2014/main" id="{85B2CAF4-D3DD-BA99-E079-BF6CAA4B6F8E}"/>
              </a:ext>
            </a:extLst>
          </p:cNvPr>
          <p:cNvGrpSpPr/>
          <p:nvPr/>
        </p:nvGrpSpPr>
        <p:grpSpPr>
          <a:xfrm>
            <a:off x="1765982" y="818377"/>
            <a:ext cx="2880000" cy="2880000"/>
            <a:chOff x="4809732" y="17598"/>
            <a:chExt cx="1234393" cy="1234393"/>
          </a:xfrm>
        </p:grpSpPr>
        <p:sp>
          <p:nvSpPr>
            <p:cNvPr id="4" name="Oval 3">
              <a:extLst>
                <a:ext uri="{FF2B5EF4-FFF2-40B4-BE49-F238E27FC236}">
                  <a16:creationId xmlns:a16="http://schemas.microsoft.com/office/drawing/2014/main" id="{79B3FE88-1597-E310-ACC3-3C4FF09360E6}"/>
                </a:ext>
              </a:extLst>
            </p:cNvPr>
            <p:cNvSpPr/>
            <p:nvPr/>
          </p:nvSpPr>
          <p:spPr>
            <a:xfrm>
              <a:off x="4809732" y="17598"/>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solidFill>
                  <a:schemeClr val="bg1"/>
                </a:solidFill>
              </a:endParaRPr>
            </a:p>
          </p:txBody>
        </p:sp>
        <p:sp>
          <p:nvSpPr>
            <p:cNvPr id="9" name="Oval 4">
              <a:extLst>
                <a:ext uri="{FF2B5EF4-FFF2-40B4-BE49-F238E27FC236}">
                  <a16:creationId xmlns:a16="http://schemas.microsoft.com/office/drawing/2014/main" id="{9C445FB9-EB3D-535F-6431-C4E9B498EE51}"/>
                </a:ext>
              </a:extLst>
            </p:cNvPr>
            <p:cNvSpPr txBox="1"/>
            <p:nvPr/>
          </p:nvSpPr>
          <p:spPr>
            <a:xfrm>
              <a:off x="4990505" y="198371"/>
              <a:ext cx="872847"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just" defTabSz="266700">
                <a:lnSpc>
                  <a:spcPct val="90000"/>
                </a:lnSpc>
                <a:spcBef>
                  <a:spcPct val="0"/>
                </a:spcBef>
                <a:spcAft>
                  <a:spcPct val="35000"/>
                </a:spcAft>
                <a:buNone/>
              </a:pPr>
              <a:r>
                <a:rPr lang="es-ES" sz="1600" i="0" kern="1200" baseline="0" dirty="0">
                  <a:solidFill>
                    <a:schemeClr val="bg1"/>
                  </a:solidFill>
                </a:rPr>
                <a:t>“transformación sustancial” </a:t>
              </a:r>
            </a:p>
            <a:p>
              <a:pPr marL="0" lvl="0" indent="0" algn="just" defTabSz="266700">
                <a:lnSpc>
                  <a:spcPct val="90000"/>
                </a:lnSpc>
                <a:spcBef>
                  <a:spcPct val="0"/>
                </a:spcBef>
                <a:spcAft>
                  <a:spcPct val="35000"/>
                </a:spcAft>
                <a:buNone/>
              </a:pPr>
              <a:r>
                <a:rPr lang="es-ES" sz="1600" i="0" kern="1200" baseline="0" dirty="0">
                  <a:solidFill>
                    <a:schemeClr val="bg1"/>
                  </a:solidFill>
                </a:rPr>
                <a:t>VS</a:t>
              </a:r>
            </a:p>
            <a:p>
              <a:pPr marL="0" lvl="0" indent="0" algn="just" defTabSz="266700">
                <a:lnSpc>
                  <a:spcPct val="90000"/>
                </a:lnSpc>
                <a:spcBef>
                  <a:spcPct val="0"/>
                </a:spcBef>
                <a:spcAft>
                  <a:spcPct val="35000"/>
                </a:spcAft>
                <a:buNone/>
              </a:pPr>
              <a:r>
                <a:rPr lang="es-ES" sz="1600" i="0" kern="1200" baseline="0" dirty="0">
                  <a:solidFill>
                    <a:schemeClr val="bg1"/>
                  </a:solidFill>
                </a:rPr>
                <a:t>inteligencia artificial e impresión 3D</a:t>
              </a:r>
              <a:endParaRPr lang="en-US" sz="1600" kern="1200" dirty="0">
                <a:solidFill>
                  <a:schemeClr val="bg1"/>
                </a:solidFill>
              </a:endParaRPr>
            </a:p>
          </p:txBody>
        </p:sp>
      </p:grpSp>
      <p:grpSp>
        <p:nvGrpSpPr>
          <p:cNvPr id="13" name="Group 12">
            <a:extLst>
              <a:ext uri="{FF2B5EF4-FFF2-40B4-BE49-F238E27FC236}">
                <a16:creationId xmlns:a16="http://schemas.microsoft.com/office/drawing/2014/main" id="{96BBEC18-6E9B-4F4B-B083-2A6295483AD6}"/>
              </a:ext>
            </a:extLst>
          </p:cNvPr>
          <p:cNvGrpSpPr/>
          <p:nvPr/>
        </p:nvGrpSpPr>
        <p:grpSpPr>
          <a:xfrm>
            <a:off x="1765982" y="3875431"/>
            <a:ext cx="2880000" cy="2880000"/>
            <a:chOff x="6417162" y="1625028"/>
            <a:chExt cx="1234393" cy="1234393"/>
          </a:xfrm>
        </p:grpSpPr>
        <p:sp>
          <p:nvSpPr>
            <p:cNvPr id="15" name="Oval 14">
              <a:extLst>
                <a:ext uri="{FF2B5EF4-FFF2-40B4-BE49-F238E27FC236}">
                  <a16:creationId xmlns:a16="http://schemas.microsoft.com/office/drawing/2014/main" id="{D45D33BF-3953-E813-8334-033D7C85721B}"/>
                </a:ext>
              </a:extLst>
            </p:cNvPr>
            <p:cNvSpPr/>
            <p:nvPr/>
          </p:nvSpPr>
          <p:spPr>
            <a:xfrm>
              <a:off x="6417162" y="1625028"/>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solidFill>
                  <a:schemeClr val="bg1"/>
                </a:solidFill>
              </a:endParaRPr>
            </a:p>
          </p:txBody>
        </p:sp>
        <p:sp>
          <p:nvSpPr>
            <p:cNvPr id="17" name="Oval 4">
              <a:extLst>
                <a:ext uri="{FF2B5EF4-FFF2-40B4-BE49-F238E27FC236}">
                  <a16:creationId xmlns:a16="http://schemas.microsoft.com/office/drawing/2014/main" id="{580C8A6B-BD38-DB63-C8BB-748BA955345F}"/>
                </a:ext>
              </a:extLst>
            </p:cNvPr>
            <p:cNvSpPr txBox="1"/>
            <p:nvPr/>
          </p:nvSpPr>
          <p:spPr>
            <a:xfrm>
              <a:off x="6597935" y="1805801"/>
              <a:ext cx="997554"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just" defTabSz="266700">
                <a:lnSpc>
                  <a:spcPct val="90000"/>
                </a:lnSpc>
                <a:spcBef>
                  <a:spcPct val="0"/>
                </a:spcBef>
                <a:spcAft>
                  <a:spcPct val="35000"/>
                </a:spcAft>
                <a:buNone/>
              </a:pPr>
              <a:r>
                <a:rPr lang="es-ES" sz="1600" i="0" kern="1200" baseline="0" dirty="0">
                  <a:solidFill>
                    <a:schemeClr val="bg1"/>
                  </a:solidFill>
                </a:rPr>
                <a:t>“operaciones económicamente justificadas” </a:t>
              </a:r>
            </a:p>
            <a:p>
              <a:pPr marL="0" lvl="0" indent="0" algn="just" defTabSz="266700">
                <a:lnSpc>
                  <a:spcPct val="90000"/>
                </a:lnSpc>
                <a:spcBef>
                  <a:spcPct val="0"/>
                </a:spcBef>
                <a:spcAft>
                  <a:spcPct val="35000"/>
                </a:spcAft>
                <a:buNone/>
              </a:pPr>
              <a:r>
                <a:rPr lang="es-ES" sz="1600" i="0" kern="1200" baseline="0" dirty="0">
                  <a:solidFill>
                    <a:schemeClr val="bg1"/>
                  </a:solidFill>
                </a:rPr>
                <a:t>VS</a:t>
              </a:r>
              <a:endParaRPr lang="es-ES" sz="1600" dirty="0">
                <a:solidFill>
                  <a:schemeClr val="bg1"/>
                </a:solidFill>
              </a:endParaRPr>
            </a:p>
            <a:p>
              <a:pPr marL="0" lvl="0" indent="0" algn="just" defTabSz="266700">
                <a:lnSpc>
                  <a:spcPct val="90000"/>
                </a:lnSpc>
                <a:spcBef>
                  <a:spcPct val="0"/>
                </a:spcBef>
                <a:spcAft>
                  <a:spcPct val="35000"/>
                </a:spcAft>
                <a:buNone/>
              </a:pPr>
              <a:r>
                <a:rPr lang="es-ES" sz="1600" i="0" kern="1200" baseline="0" dirty="0">
                  <a:solidFill>
                    <a:schemeClr val="bg1"/>
                  </a:solidFill>
                </a:rPr>
                <a:t>planificación aduanera</a:t>
              </a:r>
              <a:endParaRPr lang="en-US" sz="1600" kern="1200" dirty="0">
                <a:solidFill>
                  <a:schemeClr val="bg1"/>
                </a:solidFill>
              </a:endParaRPr>
            </a:p>
          </p:txBody>
        </p:sp>
      </p:grpSp>
      <p:grpSp>
        <p:nvGrpSpPr>
          <p:cNvPr id="19" name="Group 18">
            <a:extLst>
              <a:ext uri="{FF2B5EF4-FFF2-40B4-BE49-F238E27FC236}">
                <a16:creationId xmlns:a16="http://schemas.microsoft.com/office/drawing/2014/main" id="{F645B44B-27DB-B08E-35D1-E7FA91F15CDE}"/>
              </a:ext>
            </a:extLst>
          </p:cNvPr>
          <p:cNvGrpSpPr/>
          <p:nvPr/>
        </p:nvGrpSpPr>
        <p:grpSpPr>
          <a:xfrm>
            <a:off x="7607228" y="818377"/>
            <a:ext cx="2880000" cy="2880000"/>
            <a:chOff x="3202302" y="1625028"/>
            <a:chExt cx="1234393" cy="1234393"/>
          </a:xfrm>
        </p:grpSpPr>
        <p:sp>
          <p:nvSpPr>
            <p:cNvPr id="20" name="Oval 19">
              <a:extLst>
                <a:ext uri="{FF2B5EF4-FFF2-40B4-BE49-F238E27FC236}">
                  <a16:creationId xmlns:a16="http://schemas.microsoft.com/office/drawing/2014/main" id="{6EFB2EF0-B081-91ED-BB65-9531D526C77D}"/>
                </a:ext>
              </a:extLst>
            </p:cNvPr>
            <p:cNvSpPr/>
            <p:nvPr/>
          </p:nvSpPr>
          <p:spPr>
            <a:xfrm>
              <a:off x="3202302" y="1625028"/>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solidFill>
                  <a:schemeClr val="bg1"/>
                </a:solidFill>
              </a:endParaRPr>
            </a:p>
          </p:txBody>
        </p:sp>
        <p:sp>
          <p:nvSpPr>
            <p:cNvPr id="21" name="Oval 4">
              <a:extLst>
                <a:ext uri="{FF2B5EF4-FFF2-40B4-BE49-F238E27FC236}">
                  <a16:creationId xmlns:a16="http://schemas.microsoft.com/office/drawing/2014/main" id="{5D411896-2D82-D391-B5AA-B7FACBDAAEC7}"/>
                </a:ext>
              </a:extLst>
            </p:cNvPr>
            <p:cNvSpPr txBox="1"/>
            <p:nvPr/>
          </p:nvSpPr>
          <p:spPr>
            <a:xfrm>
              <a:off x="3380273" y="1754288"/>
              <a:ext cx="1027385"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algn="just" defTabSz="266700">
                <a:lnSpc>
                  <a:spcPct val="90000"/>
                </a:lnSpc>
                <a:spcBef>
                  <a:spcPct val="0"/>
                </a:spcBef>
                <a:spcAft>
                  <a:spcPct val="35000"/>
                </a:spcAft>
              </a:pPr>
              <a:r>
                <a:rPr lang="es-ES" sz="1600" i="0" kern="1200" baseline="0" dirty="0">
                  <a:solidFill>
                    <a:schemeClr val="bg1"/>
                  </a:solidFill>
                </a:rPr>
                <a:t>“transformación sustancial” </a:t>
              </a:r>
            </a:p>
            <a:p>
              <a:pPr marL="0" lvl="0" indent="0" algn="just" defTabSz="266700">
                <a:lnSpc>
                  <a:spcPct val="90000"/>
                </a:lnSpc>
                <a:spcBef>
                  <a:spcPct val="0"/>
                </a:spcBef>
                <a:spcAft>
                  <a:spcPct val="35000"/>
                </a:spcAft>
                <a:buNone/>
              </a:pPr>
              <a:r>
                <a:rPr lang="es-ES" sz="1600" i="0" kern="1200" baseline="0" dirty="0">
                  <a:solidFill>
                    <a:schemeClr val="bg1"/>
                  </a:solidFill>
                </a:rPr>
                <a:t>VS</a:t>
              </a:r>
              <a:endParaRPr lang="es-ES" sz="1600" dirty="0">
                <a:solidFill>
                  <a:schemeClr val="bg1"/>
                </a:solidFill>
              </a:endParaRPr>
            </a:p>
            <a:p>
              <a:pPr marL="0" lvl="0" indent="0" algn="just" defTabSz="266700">
                <a:lnSpc>
                  <a:spcPct val="90000"/>
                </a:lnSpc>
                <a:spcBef>
                  <a:spcPct val="0"/>
                </a:spcBef>
                <a:spcAft>
                  <a:spcPct val="35000"/>
                </a:spcAft>
                <a:buNone/>
              </a:pPr>
              <a:r>
                <a:rPr lang="es-ES" sz="1600" dirty="0">
                  <a:solidFill>
                    <a:schemeClr val="bg1"/>
                  </a:solidFill>
                </a:rPr>
                <a:t>e</a:t>
              </a:r>
              <a:r>
                <a:rPr lang="es-ES" sz="1600" i="0" kern="1200" baseline="0" dirty="0">
                  <a:solidFill>
                    <a:schemeClr val="bg1"/>
                  </a:solidFill>
                </a:rPr>
                <a:t>conomías globalizadas</a:t>
              </a:r>
              <a:endParaRPr lang="en-US" sz="1600" kern="1200" dirty="0">
                <a:solidFill>
                  <a:schemeClr val="bg1"/>
                </a:solidFill>
              </a:endParaRPr>
            </a:p>
          </p:txBody>
        </p:sp>
      </p:grpSp>
      <p:grpSp>
        <p:nvGrpSpPr>
          <p:cNvPr id="22" name="Group 21">
            <a:extLst>
              <a:ext uri="{FF2B5EF4-FFF2-40B4-BE49-F238E27FC236}">
                <a16:creationId xmlns:a16="http://schemas.microsoft.com/office/drawing/2014/main" id="{6ACF5CA7-CC76-5773-4B17-4F465E5A9382}"/>
              </a:ext>
            </a:extLst>
          </p:cNvPr>
          <p:cNvGrpSpPr/>
          <p:nvPr/>
        </p:nvGrpSpPr>
        <p:grpSpPr>
          <a:xfrm>
            <a:off x="7607228" y="3899141"/>
            <a:ext cx="2880000" cy="2880000"/>
            <a:chOff x="4809732" y="3232459"/>
            <a:chExt cx="1234393" cy="1234393"/>
          </a:xfrm>
        </p:grpSpPr>
        <p:sp>
          <p:nvSpPr>
            <p:cNvPr id="23" name="Oval 22">
              <a:extLst>
                <a:ext uri="{FF2B5EF4-FFF2-40B4-BE49-F238E27FC236}">
                  <a16:creationId xmlns:a16="http://schemas.microsoft.com/office/drawing/2014/main" id="{00BE0186-013B-4D69-4F81-09A91C7E574A}"/>
                </a:ext>
              </a:extLst>
            </p:cNvPr>
            <p:cNvSpPr/>
            <p:nvPr/>
          </p:nvSpPr>
          <p:spPr>
            <a:xfrm>
              <a:off x="4809732" y="3232459"/>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solidFill>
                  <a:schemeClr val="bg1"/>
                </a:solidFill>
              </a:endParaRPr>
            </a:p>
          </p:txBody>
        </p:sp>
        <p:sp>
          <p:nvSpPr>
            <p:cNvPr id="24" name="Oval 4">
              <a:extLst>
                <a:ext uri="{FF2B5EF4-FFF2-40B4-BE49-F238E27FC236}">
                  <a16:creationId xmlns:a16="http://schemas.microsoft.com/office/drawing/2014/main" id="{B9F91D0D-F831-F761-DB03-48F079A356F6}"/>
                </a:ext>
              </a:extLst>
            </p:cNvPr>
            <p:cNvSpPr txBox="1"/>
            <p:nvPr/>
          </p:nvSpPr>
          <p:spPr>
            <a:xfrm>
              <a:off x="5017455" y="3342373"/>
              <a:ext cx="909677"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just" defTabSz="266700">
                <a:lnSpc>
                  <a:spcPct val="90000"/>
                </a:lnSpc>
                <a:spcBef>
                  <a:spcPct val="0"/>
                </a:spcBef>
                <a:spcAft>
                  <a:spcPct val="35000"/>
                </a:spcAft>
                <a:buNone/>
              </a:pPr>
              <a:r>
                <a:rPr lang="es-ES" sz="1600" i="0" kern="1200" baseline="0" dirty="0">
                  <a:solidFill>
                    <a:schemeClr val="bg1"/>
                  </a:solidFill>
                </a:rPr>
                <a:t>“operaciones económicamente justificadas” </a:t>
              </a:r>
            </a:p>
            <a:p>
              <a:pPr marL="0" lvl="0" indent="0" algn="just" defTabSz="266700">
                <a:lnSpc>
                  <a:spcPct val="90000"/>
                </a:lnSpc>
                <a:spcBef>
                  <a:spcPct val="0"/>
                </a:spcBef>
                <a:spcAft>
                  <a:spcPct val="35000"/>
                </a:spcAft>
                <a:buNone/>
              </a:pPr>
              <a:r>
                <a:rPr lang="es-ES" sz="1600" i="0" kern="1200" baseline="0" dirty="0">
                  <a:solidFill>
                    <a:schemeClr val="bg1"/>
                  </a:solidFill>
                </a:rPr>
                <a:t>VS</a:t>
              </a:r>
              <a:endParaRPr lang="es-ES" sz="1600" dirty="0">
                <a:solidFill>
                  <a:schemeClr val="bg1"/>
                </a:solidFill>
              </a:endParaRPr>
            </a:p>
            <a:p>
              <a:pPr marL="0" lvl="0" indent="0" algn="just" defTabSz="266700">
                <a:lnSpc>
                  <a:spcPct val="90000"/>
                </a:lnSpc>
                <a:spcBef>
                  <a:spcPct val="0"/>
                </a:spcBef>
                <a:spcAft>
                  <a:spcPct val="35000"/>
                </a:spcAft>
                <a:buNone/>
              </a:pPr>
              <a:r>
                <a:rPr lang="es-ES" sz="1600" i="0" kern="1200" baseline="0" dirty="0">
                  <a:solidFill>
                    <a:schemeClr val="bg1"/>
                  </a:solidFill>
                </a:rPr>
                <a:t>autonomía privada y libertad contractual</a:t>
              </a:r>
              <a:endParaRPr lang="en-US" sz="1600" kern="1200" dirty="0">
                <a:solidFill>
                  <a:schemeClr val="bg1"/>
                </a:solidFill>
              </a:endParaRPr>
            </a:p>
          </p:txBody>
        </p:sp>
      </p:grpSp>
      <p:sp>
        <p:nvSpPr>
          <p:cNvPr id="10" name="Título 1">
            <a:extLst>
              <a:ext uri="{FF2B5EF4-FFF2-40B4-BE49-F238E27FC236}">
                <a16:creationId xmlns:a16="http://schemas.microsoft.com/office/drawing/2014/main" id="{DA77E236-B0A0-C848-7DBE-99ACE9B9D7BF}"/>
              </a:ext>
            </a:extLst>
          </p:cNvPr>
          <p:cNvSpPr txBox="1">
            <a:spLocks/>
          </p:cNvSpPr>
          <p:nvPr/>
        </p:nvSpPr>
        <p:spPr>
          <a:xfrm>
            <a:off x="4026515" y="321913"/>
            <a:ext cx="4138971" cy="69787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b="1" dirty="0">
                <a:solidFill>
                  <a:schemeClr val="accent2">
                    <a:lumMod val="75000"/>
                  </a:schemeClr>
                </a:solidFill>
                <a:latin typeface="Trebuchet MS" panose="020B0603020202020204" pitchFamily="34" charset="0"/>
              </a:rPr>
              <a:t>Dudas y Inquietudes </a:t>
            </a:r>
            <a:endParaRPr lang="en-GB" sz="3200" dirty="0"/>
          </a:p>
        </p:txBody>
      </p:sp>
      <p:pic>
        <p:nvPicPr>
          <p:cNvPr id="35" name="Graphic 34" descr="Head with gears with solid fill">
            <a:extLst>
              <a:ext uri="{FF2B5EF4-FFF2-40B4-BE49-F238E27FC236}">
                <a16:creationId xmlns:a16="http://schemas.microsoft.com/office/drawing/2014/main" id="{DC2F4795-8A83-49CC-4E55-6813BE8A288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76000" y="1809000"/>
            <a:ext cx="3240000" cy="3240000"/>
          </a:xfrm>
          <a:prstGeom prst="rect">
            <a:avLst/>
          </a:prstGeom>
        </p:spPr>
      </p:pic>
    </p:spTree>
    <p:extLst>
      <p:ext uri="{BB962C8B-B14F-4D97-AF65-F5344CB8AC3E}">
        <p14:creationId xmlns:p14="http://schemas.microsoft.com/office/powerpoint/2010/main" val="227962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ACD06BC-4E47-8C46-BCEF-562BC5A8FAC4}"/>
              </a:ext>
            </a:extLst>
          </p:cNvPr>
          <p:cNvPicPr>
            <a:picLocks noChangeAspect="1"/>
          </p:cNvPicPr>
          <p:nvPr/>
        </p:nvPicPr>
        <p:blipFill>
          <a:blip r:embed="rId2"/>
          <a:stretch>
            <a:fillRect/>
          </a:stretch>
        </p:blipFill>
        <p:spPr>
          <a:xfrm>
            <a:off x="68617" y="141089"/>
            <a:ext cx="1636118" cy="696220"/>
          </a:xfrm>
          <a:prstGeom prst="rect">
            <a:avLst/>
          </a:prstGeom>
        </p:spPr>
      </p:pic>
      <p:pic>
        <p:nvPicPr>
          <p:cNvPr id="19" name="Imagen 18">
            <a:extLst>
              <a:ext uri="{FF2B5EF4-FFF2-40B4-BE49-F238E27FC236}">
                <a16:creationId xmlns:a16="http://schemas.microsoft.com/office/drawing/2014/main" id="{2AF9FE79-2801-A343-7E83-02616ECF4A47}"/>
              </a:ext>
            </a:extLst>
          </p:cNvPr>
          <p:cNvPicPr>
            <a:picLocks noChangeAspect="1"/>
          </p:cNvPicPr>
          <p:nvPr/>
        </p:nvPicPr>
        <p:blipFill>
          <a:blip r:embed="rId3"/>
          <a:stretch>
            <a:fillRect/>
          </a:stretch>
        </p:blipFill>
        <p:spPr>
          <a:xfrm>
            <a:off x="10467825" y="0"/>
            <a:ext cx="1559816" cy="693251"/>
          </a:xfrm>
          <a:prstGeom prst="rect">
            <a:avLst/>
          </a:prstGeom>
        </p:spPr>
      </p:pic>
      <p:sp>
        <p:nvSpPr>
          <p:cNvPr id="20" name="Subtítulo 2">
            <a:extLst>
              <a:ext uri="{FF2B5EF4-FFF2-40B4-BE49-F238E27FC236}">
                <a16:creationId xmlns:a16="http://schemas.microsoft.com/office/drawing/2014/main" id="{B3BE9D69-18AF-88C3-9E80-75E0C3BE8D50}"/>
              </a:ext>
            </a:extLst>
          </p:cNvPr>
          <p:cNvSpPr txBox="1">
            <a:spLocks/>
          </p:cNvSpPr>
          <p:nvPr/>
        </p:nvSpPr>
        <p:spPr>
          <a:xfrm>
            <a:off x="1840090" y="0"/>
            <a:ext cx="7199587" cy="389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MX" sz="3500" dirty="0"/>
              <a:t>XVI  REUNIÓN MUNDIAL DE</a:t>
            </a:r>
          </a:p>
          <a:p>
            <a:pPr marL="0" indent="0" algn="ctr">
              <a:lnSpc>
                <a:spcPct val="100000"/>
              </a:lnSpc>
              <a:buNone/>
            </a:pPr>
            <a:r>
              <a:rPr lang="es-MX" sz="3500" dirty="0"/>
              <a:t> DERECHO ADUANERO </a:t>
            </a:r>
          </a:p>
          <a:p>
            <a:pPr marL="0" indent="0" algn="ctr">
              <a:lnSpc>
                <a:spcPct val="100000"/>
              </a:lnSpc>
              <a:buNone/>
            </a:pPr>
            <a:r>
              <a:rPr lang="es-MX" sz="3500" dirty="0"/>
              <a:t>BERLÍN 2023</a:t>
            </a:r>
          </a:p>
        </p:txBody>
      </p:sp>
      <p:sp>
        <p:nvSpPr>
          <p:cNvPr id="21" name="Subtítulo 2">
            <a:extLst>
              <a:ext uri="{FF2B5EF4-FFF2-40B4-BE49-F238E27FC236}">
                <a16:creationId xmlns:a16="http://schemas.microsoft.com/office/drawing/2014/main" id="{62BEABCC-76F4-0F27-1001-68CE16045EB2}"/>
              </a:ext>
            </a:extLst>
          </p:cNvPr>
          <p:cNvSpPr txBox="1">
            <a:spLocks/>
          </p:cNvSpPr>
          <p:nvPr/>
        </p:nvSpPr>
        <p:spPr>
          <a:xfrm>
            <a:off x="2493924" y="3157987"/>
            <a:ext cx="5697368" cy="389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MX" sz="2500" dirty="0"/>
          </a:p>
        </p:txBody>
      </p:sp>
      <p:sp>
        <p:nvSpPr>
          <p:cNvPr id="22" name="Subtítulo 2">
            <a:extLst>
              <a:ext uri="{FF2B5EF4-FFF2-40B4-BE49-F238E27FC236}">
                <a16:creationId xmlns:a16="http://schemas.microsoft.com/office/drawing/2014/main" id="{02D81CCA-C86B-C187-DB43-BC7621DCEB73}"/>
              </a:ext>
            </a:extLst>
          </p:cNvPr>
          <p:cNvSpPr txBox="1">
            <a:spLocks/>
          </p:cNvSpPr>
          <p:nvPr/>
        </p:nvSpPr>
        <p:spPr>
          <a:xfrm>
            <a:off x="2591200" y="4803100"/>
            <a:ext cx="5697368" cy="995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500" b="1" dirty="0"/>
              <a:t>JOSÉ RIJO</a:t>
            </a:r>
          </a:p>
          <a:p>
            <a:pPr marL="0" indent="0" algn="ctr">
              <a:buNone/>
            </a:pPr>
            <a:r>
              <a:rPr lang="es-MX" sz="1600" b="1" dirty="0"/>
              <a:t>joserijo@spca-advogados.com</a:t>
            </a:r>
          </a:p>
        </p:txBody>
      </p:sp>
      <p:sp>
        <p:nvSpPr>
          <p:cNvPr id="23" name="Subtítulo 2">
            <a:extLst>
              <a:ext uri="{FF2B5EF4-FFF2-40B4-BE49-F238E27FC236}">
                <a16:creationId xmlns:a16="http://schemas.microsoft.com/office/drawing/2014/main" id="{AAB2D02E-E3A8-DEB9-B6D8-9B2B869B7B2E}"/>
              </a:ext>
            </a:extLst>
          </p:cNvPr>
          <p:cNvSpPr txBox="1">
            <a:spLocks/>
          </p:cNvSpPr>
          <p:nvPr/>
        </p:nvSpPr>
        <p:spPr>
          <a:xfrm>
            <a:off x="7986604" y="6011917"/>
            <a:ext cx="5697368" cy="1203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300" dirty="0">
                <a:solidFill>
                  <a:schemeClr val="bg1"/>
                </a:solidFill>
              </a:rPr>
              <a:t>27, 28 29 DE </a:t>
            </a:r>
          </a:p>
          <a:p>
            <a:pPr marL="0" indent="0" algn="ctr">
              <a:buNone/>
            </a:pPr>
            <a:r>
              <a:rPr lang="es-MX" sz="2300" dirty="0">
                <a:solidFill>
                  <a:schemeClr val="bg1"/>
                </a:solidFill>
              </a:rPr>
              <a:t>SEPTIEMBRE 2023</a:t>
            </a:r>
          </a:p>
        </p:txBody>
      </p:sp>
      <p:sp>
        <p:nvSpPr>
          <p:cNvPr id="9" name="CaixaDeTexto 8">
            <a:extLst>
              <a:ext uri="{FF2B5EF4-FFF2-40B4-BE49-F238E27FC236}">
                <a16:creationId xmlns:a16="http://schemas.microsoft.com/office/drawing/2014/main" id="{DE747139-4D50-78D1-271C-64EA2D57E549}"/>
              </a:ext>
            </a:extLst>
          </p:cNvPr>
          <p:cNvSpPr txBox="1"/>
          <p:nvPr/>
        </p:nvSpPr>
        <p:spPr>
          <a:xfrm>
            <a:off x="2018180" y="3115293"/>
            <a:ext cx="6843408" cy="523220"/>
          </a:xfrm>
          <a:prstGeom prst="rect">
            <a:avLst/>
          </a:prstGeom>
          <a:noFill/>
        </p:spPr>
        <p:txBody>
          <a:bodyPr wrap="square">
            <a:spAutoFit/>
          </a:bodyPr>
          <a:lstStyle/>
          <a:p>
            <a:pPr algn="ctr"/>
            <a:r>
              <a:rPr lang="es-ES" sz="2800" b="1" dirty="0"/>
              <a:t>¡MUCHAS GRACIAS !</a:t>
            </a:r>
            <a:endParaRPr lang="en-GB" sz="2800" b="1" dirty="0"/>
          </a:p>
        </p:txBody>
      </p:sp>
    </p:spTree>
    <p:extLst>
      <p:ext uri="{BB962C8B-B14F-4D97-AF65-F5344CB8AC3E}">
        <p14:creationId xmlns:p14="http://schemas.microsoft.com/office/powerpoint/2010/main" val="8094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1333502" y="609600"/>
            <a:ext cx="8596668" cy="1320800"/>
          </a:xfrm>
        </p:spPr>
        <p:txBody>
          <a:bodyPr>
            <a:normAutofit/>
          </a:bodyPr>
          <a:lstStyle/>
          <a:p>
            <a:r>
              <a:rPr lang="es-MX" sz="3200" dirty="0">
                <a:solidFill>
                  <a:srgbClr val="002060"/>
                </a:solidFill>
              </a:rPr>
              <a:t>El Criterio de la Transformación Sustancial</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sp>
        <p:nvSpPr>
          <p:cNvPr id="4" name="AutoShape 2" descr="Organização Mundial das Alfândegas (WCO) - 2021">
            <a:extLst>
              <a:ext uri="{FF2B5EF4-FFF2-40B4-BE49-F238E27FC236}">
                <a16:creationId xmlns:a16="http://schemas.microsoft.com/office/drawing/2014/main" id="{1EBE4A64-D4E4-15DD-4434-7E39C484DE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1" name="Diagrama 10">
            <a:extLst>
              <a:ext uri="{FF2B5EF4-FFF2-40B4-BE49-F238E27FC236}">
                <a16:creationId xmlns:a16="http://schemas.microsoft.com/office/drawing/2014/main" id="{A3413E59-F29F-1975-E8DD-18E0957086DA}"/>
              </a:ext>
            </a:extLst>
          </p:cNvPr>
          <p:cNvGraphicFramePr/>
          <p:nvPr>
            <p:extLst>
              <p:ext uri="{D42A27DB-BD31-4B8C-83A1-F6EECF244321}">
                <p14:modId xmlns:p14="http://schemas.microsoft.com/office/powerpoint/2010/main" val="1918991380"/>
              </p:ext>
            </p:extLst>
          </p:nvPr>
        </p:nvGraphicFramePr>
        <p:xfrm>
          <a:off x="403932" y="2013624"/>
          <a:ext cx="11026067" cy="46496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19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593387" y="609600"/>
            <a:ext cx="9776297" cy="1088565"/>
          </a:xfrm>
        </p:spPr>
        <p:txBody>
          <a:bodyPr>
            <a:normAutofit fontScale="90000"/>
          </a:bodyPr>
          <a:lstStyle/>
          <a:p>
            <a:pPr algn="just"/>
            <a:r>
              <a:rPr lang="pt-PT" sz="3600" dirty="0">
                <a:solidFill>
                  <a:srgbClr val="002060"/>
                </a:solidFill>
                <a:effectLst/>
                <a:latin typeface="Calibri" panose="020F0502020204030204" pitchFamily="34" charset="0"/>
                <a:ea typeface="Calibri" panose="020F0502020204030204" pitchFamily="34" charset="0"/>
              </a:rPr>
              <a:t>El processo de </a:t>
            </a:r>
            <a:r>
              <a:rPr lang="pt-PT" sz="3600" dirty="0" err="1">
                <a:solidFill>
                  <a:srgbClr val="002060"/>
                </a:solidFill>
                <a:effectLst/>
                <a:latin typeface="Calibri" panose="020F0502020204030204" pitchFamily="34" charset="0"/>
                <a:ea typeface="Calibri" panose="020F0502020204030204" pitchFamily="34" charset="0"/>
              </a:rPr>
              <a:t>armonización</a:t>
            </a:r>
            <a:r>
              <a:rPr lang="pt-PT" sz="3600" dirty="0">
                <a:solidFill>
                  <a:srgbClr val="002060"/>
                </a:solidFill>
                <a:effectLst/>
                <a:latin typeface="Calibri" panose="020F0502020204030204" pitchFamily="34" charset="0"/>
                <a:ea typeface="Calibri" panose="020F0502020204030204" pitchFamily="34" charset="0"/>
              </a:rPr>
              <a:t> de normas de </a:t>
            </a:r>
            <a:r>
              <a:rPr lang="pt-PT" sz="3600" dirty="0" err="1">
                <a:solidFill>
                  <a:srgbClr val="002060"/>
                </a:solidFill>
                <a:effectLst/>
                <a:latin typeface="Calibri" panose="020F0502020204030204" pitchFamily="34" charset="0"/>
                <a:ea typeface="Calibri" panose="020F0502020204030204" pitchFamily="34" charset="0"/>
              </a:rPr>
              <a:t>origen</a:t>
            </a:r>
            <a:r>
              <a:rPr lang="pt-PT" sz="3600" dirty="0">
                <a:solidFill>
                  <a:srgbClr val="002060"/>
                </a:solidFill>
                <a:effectLst/>
                <a:latin typeface="Calibri" panose="020F0502020204030204" pitchFamily="34" charset="0"/>
                <a:ea typeface="Calibri" panose="020F0502020204030204" pitchFamily="34" charset="0"/>
              </a:rPr>
              <a:t> no </a:t>
            </a:r>
            <a:r>
              <a:rPr lang="pt-PT" sz="3600" dirty="0" err="1">
                <a:solidFill>
                  <a:srgbClr val="002060"/>
                </a:solidFill>
                <a:effectLst/>
                <a:latin typeface="Calibri" panose="020F0502020204030204" pitchFamily="34" charset="0"/>
                <a:ea typeface="Calibri" panose="020F0502020204030204" pitchFamily="34" charset="0"/>
              </a:rPr>
              <a:t>preferenciales</a:t>
            </a:r>
            <a:r>
              <a:rPr lang="pt-PT" sz="3600" dirty="0">
                <a:solidFill>
                  <a:srgbClr val="002060"/>
                </a:solidFill>
                <a:effectLst/>
                <a:latin typeface="Calibri" panose="020F0502020204030204" pitchFamily="34" charset="0"/>
                <a:ea typeface="Calibri" panose="020F0502020204030204" pitchFamily="34" charset="0"/>
              </a:rPr>
              <a:t> </a:t>
            </a:r>
            <a:r>
              <a:rPr lang="pt-PT" sz="3600" dirty="0" err="1">
                <a:solidFill>
                  <a:srgbClr val="002060"/>
                </a:solidFill>
                <a:effectLst/>
                <a:latin typeface="Calibri" panose="020F0502020204030204" pitchFamily="34" charset="0"/>
                <a:ea typeface="Calibri" panose="020F0502020204030204" pitchFamily="34" charset="0"/>
              </a:rPr>
              <a:t>ocurre</a:t>
            </a:r>
            <a:r>
              <a:rPr lang="pt-PT" sz="3600" dirty="0">
                <a:solidFill>
                  <a:srgbClr val="002060"/>
                </a:solidFill>
                <a:effectLst/>
                <a:latin typeface="Calibri" panose="020F0502020204030204" pitchFamily="34" charset="0"/>
                <a:ea typeface="Calibri" panose="020F0502020204030204" pitchFamily="34" charset="0"/>
              </a:rPr>
              <a:t> </a:t>
            </a:r>
            <a:r>
              <a:rPr lang="pt-PT" sz="3600" dirty="0" err="1">
                <a:solidFill>
                  <a:srgbClr val="002060"/>
                </a:solidFill>
                <a:effectLst/>
                <a:latin typeface="Calibri" panose="020F0502020204030204" pitchFamily="34" charset="0"/>
                <a:ea typeface="Calibri" panose="020F0502020204030204" pitchFamily="34" charset="0"/>
              </a:rPr>
              <a:t>hace</a:t>
            </a:r>
            <a:r>
              <a:rPr lang="pt-PT" sz="3600" dirty="0">
                <a:solidFill>
                  <a:srgbClr val="002060"/>
                </a:solidFill>
                <a:effectLst/>
                <a:latin typeface="Calibri" panose="020F0502020204030204" pitchFamily="34" charset="0"/>
                <a:ea typeface="Calibri" panose="020F0502020204030204" pitchFamily="34" charset="0"/>
              </a:rPr>
              <a:t> décadas</a:t>
            </a:r>
            <a:br>
              <a:rPr lang="es-ES" dirty="0"/>
            </a:br>
            <a:endParaRPr lang="es-MX" dirty="0"/>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pSp>
        <p:nvGrpSpPr>
          <p:cNvPr id="3" name="Group 2">
            <a:extLst>
              <a:ext uri="{FF2B5EF4-FFF2-40B4-BE49-F238E27FC236}">
                <a16:creationId xmlns:a16="http://schemas.microsoft.com/office/drawing/2014/main" id="{85B2CAF4-D3DD-BA99-E079-BF6CAA4B6F8E}"/>
              </a:ext>
            </a:extLst>
          </p:cNvPr>
          <p:cNvGrpSpPr/>
          <p:nvPr/>
        </p:nvGrpSpPr>
        <p:grpSpPr>
          <a:xfrm>
            <a:off x="2083773" y="1698165"/>
            <a:ext cx="2520000" cy="2520000"/>
            <a:chOff x="4809732" y="17598"/>
            <a:chExt cx="1234393" cy="1234393"/>
          </a:xfrm>
        </p:grpSpPr>
        <p:sp>
          <p:nvSpPr>
            <p:cNvPr id="4" name="Oval 3">
              <a:extLst>
                <a:ext uri="{FF2B5EF4-FFF2-40B4-BE49-F238E27FC236}">
                  <a16:creationId xmlns:a16="http://schemas.microsoft.com/office/drawing/2014/main" id="{79B3FE88-1597-E310-ACC3-3C4FF09360E6}"/>
                </a:ext>
              </a:extLst>
            </p:cNvPr>
            <p:cNvSpPr/>
            <p:nvPr/>
          </p:nvSpPr>
          <p:spPr>
            <a:xfrm>
              <a:off x="4809732" y="17598"/>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9" name="Oval 4">
              <a:extLst>
                <a:ext uri="{FF2B5EF4-FFF2-40B4-BE49-F238E27FC236}">
                  <a16:creationId xmlns:a16="http://schemas.microsoft.com/office/drawing/2014/main" id="{9C445FB9-EB3D-535F-6431-C4E9B498EE51}"/>
                </a:ext>
              </a:extLst>
            </p:cNvPr>
            <p:cNvSpPr txBox="1"/>
            <p:nvPr/>
          </p:nvSpPr>
          <p:spPr>
            <a:xfrm>
              <a:off x="4990505" y="198371"/>
              <a:ext cx="872847"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1600" dirty="0"/>
                <a:t>Sin embargo</a:t>
              </a:r>
              <a:r>
                <a:rPr lang="es-ES" sz="1600" kern="1200" dirty="0"/>
                <a:t>, los miembros del GATT/OMC no aún logrado ponerse de acuerdo sobre las normas de origen no preferencial</a:t>
              </a:r>
              <a:endParaRPr lang="pt-PT" sz="1600" kern="1200" dirty="0"/>
            </a:p>
          </p:txBody>
        </p:sp>
      </p:grpSp>
      <p:grpSp>
        <p:nvGrpSpPr>
          <p:cNvPr id="13" name="Group 12">
            <a:extLst>
              <a:ext uri="{FF2B5EF4-FFF2-40B4-BE49-F238E27FC236}">
                <a16:creationId xmlns:a16="http://schemas.microsoft.com/office/drawing/2014/main" id="{96BBEC18-6E9B-4F4B-B083-2A6295483AD6}"/>
              </a:ext>
            </a:extLst>
          </p:cNvPr>
          <p:cNvGrpSpPr/>
          <p:nvPr/>
        </p:nvGrpSpPr>
        <p:grpSpPr>
          <a:xfrm>
            <a:off x="2128618" y="4278082"/>
            <a:ext cx="2520000" cy="2520000"/>
            <a:chOff x="6417162" y="1625028"/>
            <a:chExt cx="1234393" cy="1234393"/>
          </a:xfrm>
        </p:grpSpPr>
        <p:sp>
          <p:nvSpPr>
            <p:cNvPr id="15" name="Oval 14">
              <a:extLst>
                <a:ext uri="{FF2B5EF4-FFF2-40B4-BE49-F238E27FC236}">
                  <a16:creationId xmlns:a16="http://schemas.microsoft.com/office/drawing/2014/main" id="{D45D33BF-3953-E813-8334-033D7C85721B}"/>
                </a:ext>
              </a:extLst>
            </p:cNvPr>
            <p:cNvSpPr/>
            <p:nvPr/>
          </p:nvSpPr>
          <p:spPr>
            <a:xfrm>
              <a:off x="6417162" y="1625028"/>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7" name="Oval 4">
              <a:extLst>
                <a:ext uri="{FF2B5EF4-FFF2-40B4-BE49-F238E27FC236}">
                  <a16:creationId xmlns:a16="http://schemas.microsoft.com/office/drawing/2014/main" id="{580C8A6B-BD38-DB63-C8BB-748BA955345F}"/>
                </a:ext>
              </a:extLst>
            </p:cNvPr>
            <p:cNvSpPr txBox="1"/>
            <p:nvPr/>
          </p:nvSpPr>
          <p:spPr>
            <a:xfrm>
              <a:off x="6597935" y="1805801"/>
              <a:ext cx="872847"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1600" kern="1200" dirty="0"/>
                <a:t>Desacuerdo sobre normas para algunos sectores (café, pescado, determinados productos textiles, maquinaria)</a:t>
              </a:r>
              <a:endParaRPr lang="pt-PT" sz="1600" kern="1200" dirty="0"/>
            </a:p>
          </p:txBody>
        </p:sp>
      </p:grpSp>
      <p:grpSp>
        <p:nvGrpSpPr>
          <p:cNvPr id="19" name="Group 18">
            <a:extLst>
              <a:ext uri="{FF2B5EF4-FFF2-40B4-BE49-F238E27FC236}">
                <a16:creationId xmlns:a16="http://schemas.microsoft.com/office/drawing/2014/main" id="{F645B44B-27DB-B08E-35D1-E7FA91F15CDE}"/>
              </a:ext>
            </a:extLst>
          </p:cNvPr>
          <p:cNvGrpSpPr/>
          <p:nvPr/>
        </p:nvGrpSpPr>
        <p:grpSpPr>
          <a:xfrm>
            <a:off x="6798417" y="1679247"/>
            <a:ext cx="2520000" cy="2520000"/>
            <a:chOff x="3202302" y="1625028"/>
            <a:chExt cx="1234393" cy="1234393"/>
          </a:xfrm>
        </p:grpSpPr>
        <p:sp>
          <p:nvSpPr>
            <p:cNvPr id="20" name="Oval 19">
              <a:extLst>
                <a:ext uri="{FF2B5EF4-FFF2-40B4-BE49-F238E27FC236}">
                  <a16:creationId xmlns:a16="http://schemas.microsoft.com/office/drawing/2014/main" id="{6EFB2EF0-B081-91ED-BB65-9531D526C77D}"/>
                </a:ext>
              </a:extLst>
            </p:cNvPr>
            <p:cNvSpPr/>
            <p:nvPr/>
          </p:nvSpPr>
          <p:spPr>
            <a:xfrm>
              <a:off x="3202302" y="1625028"/>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1" name="Oval 4">
              <a:extLst>
                <a:ext uri="{FF2B5EF4-FFF2-40B4-BE49-F238E27FC236}">
                  <a16:creationId xmlns:a16="http://schemas.microsoft.com/office/drawing/2014/main" id="{5D411896-2D82-D391-B5AA-B7FACBDAAEC7}"/>
                </a:ext>
              </a:extLst>
            </p:cNvPr>
            <p:cNvSpPr txBox="1"/>
            <p:nvPr/>
          </p:nvSpPr>
          <p:spPr>
            <a:xfrm>
              <a:off x="3383075" y="1805801"/>
              <a:ext cx="872847"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1600" kern="1200" dirty="0"/>
                <a:t>¡No tenemos una definición de “transformación sustancial”! </a:t>
              </a:r>
            </a:p>
            <a:p>
              <a:pPr marL="0" lvl="0" indent="0" algn="ctr" defTabSz="266700">
                <a:lnSpc>
                  <a:spcPct val="90000"/>
                </a:lnSpc>
                <a:spcBef>
                  <a:spcPct val="0"/>
                </a:spcBef>
                <a:spcAft>
                  <a:spcPct val="35000"/>
                </a:spcAft>
                <a:buNone/>
              </a:pPr>
              <a:r>
                <a:rPr lang="es-ES" sz="1600" kern="1200" dirty="0"/>
                <a:t>¿Qué es una “transformación” o una “elaboración”?</a:t>
              </a:r>
              <a:endParaRPr lang="pt-PT" sz="1600" kern="1200" dirty="0"/>
            </a:p>
          </p:txBody>
        </p:sp>
      </p:grpSp>
      <p:grpSp>
        <p:nvGrpSpPr>
          <p:cNvPr id="22" name="Group 21">
            <a:extLst>
              <a:ext uri="{FF2B5EF4-FFF2-40B4-BE49-F238E27FC236}">
                <a16:creationId xmlns:a16="http://schemas.microsoft.com/office/drawing/2014/main" id="{6ACF5CA7-CC76-5773-4B17-4F465E5A9382}"/>
              </a:ext>
            </a:extLst>
          </p:cNvPr>
          <p:cNvGrpSpPr/>
          <p:nvPr/>
        </p:nvGrpSpPr>
        <p:grpSpPr>
          <a:xfrm>
            <a:off x="6798417" y="4262776"/>
            <a:ext cx="2520000" cy="2520000"/>
            <a:chOff x="4809732" y="3232459"/>
            <a:chExt cx="1234393" cy="1234393"/>
          </a:xfrm>
        </p:grpSpPr>
        <p:sp>
          <p:nvSpPr>
            <p:cNvPr id="23" name="Oval 22">
              <a:extLst>
                <a:ext uri="{FF2B5EF4-FFF2-40B4-BE49-F238E27FC236}">
                  <a16:creationId xmlns:a16="http://schemas.microsoft.com/office/drawing/2014/main" id="{00BE0186-013B-4D69-4F81-09A91C7E574A}"/>
                </a:ext>
              </a:extLst>
            </p:cNvPr>
            <p:cNvSpPr/>
            <p:nvPr/>
          </p:nvSpPr>
          <p:spPr>
            <a:xfrm>
              <a:off x="4809732" y="3232459"/>
              <a:ext cx="1234393" cy="123439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4" name="Oval 4">
              <a:extLst>
                <a:ext uri="{FF2B5EF4-FFF2-40B4-BE49-F238E27FC236}">
                  <a16:creationId xmlns:a16="http://schemas.microsoft.com/office/drawing/2014/main" id="{B9F91D0D-F831-F761-DB03-48F079A356F6}"/>
                </a:ext>
              </a:extLst>
            </p:cNvPr>
            <p:cNvSpPr txBox="1"/>
            <p:nvPr/>
          </p:nvSpPr>
          <p:spPr>
            <a:xfrm>
              <a:off x="4990505" y="3413232"/>
              <a:ext cx="872847" cy="872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1600" kern="1200" dirty="0"/>
                <a:t>Cuestiones prácticas complejas que generan inseguridad e imprevisibilidad a los agentes económicos</a:t>
              </a:r>
              <a:endParaRPr lang="pt-PT" sz="1600" kern="1200" dirty="0"/>
            </a:p>
          </p:txBody>
        </p:sp>
      </p:grpSp>
      <p:pic>
        <p:nvPicPr>
          <p:cNvPr id="11" name="Imagem 10" descr="Uma imagem com brinquedo&#10;&#10;Descrição gerada automaticamente">
            <a:extLst>
              <a:ext uri="{FF2B5EF4-FFF2-40B4-BE49-F238E27FC236}">
                <a16:creationId xmlns:a16="http://schemas.microsoft.com/office/drawing/2014/main" id="{08ABCF96-C71E-9D44-B180-3760595C2988}"/>
              </a:ext>
            </a:extLst>
          </p:cNvPr>
          <p:cNvPicPr>
            <a:picLocks noChangeAspect="1"/>
          </p:cNvPicPr>
          <p:nvPr/>
        </p:nvPicPr>
        <p:blipFill>
          <a:blip r:embed="rId5">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3095422" y="2853282"/>
            <a:ext cx="5145319" cy="1864505"/>
          </a:xfrm>
          <a:prstGeom prst="rect">
            <a:avLst/>
          </a:prstGeom>
        </p:spPr>
      </p:pic>
    </p:spTree>
    <p:extLst>
      <p:ext uri="{BB962C8B-B14F-4D97-AF65-F5344CB8AC3E}">
        <p14:creationId xmlns:p14="http://schemas.microsoft.com/office/powerpoint/2010/main" val="422718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739774" y="609600"/>
            <a:ext cx="9392080" cy="1267838"/>
          </a:xfrm>
        </p:spPr>
        <p:txBody>
          <a:bodyPr>
            <a:normAutofit fontScale="90000"/>
          </a:bodyPr>
          <a:lstStyle/>
          <a:p>
            <a:pPr algn="just"/>
            <a:r>
              <a:rPr lang="es-ES" dirty="0">
                <a:solidFill>
                  <a:srgbClr val="002060"/>
                </a:solidFill>
              </a:rPr>
              <a:t>¿Cómo resolver las cuestiones prácticas que enfrentan los agentes económicos todos los días?</a:t>
            </a:r>
            <a:br>
              <a:rPr lang="es-ES" dirty="0">
                <a:solidFill>
                  <a:srgbClr val="002060"/>
                </a:solidFill>
              </a:rPr>
            </a:br>
            <a:endParaRPr lang="es-MX" dirty="0">
              <a:solidFill>
                <a:srgbClr val="002060"/>
              </a:solidFill>
            </a:endParaRPr>
          </a:p>
        </p:txBody>
      </p:sp>
      <p:sp>
        <p:nvSpPr>
          <p:cNvPr id="3" name="Marcador de contenido 2">
            <a:extLst>
              <a:ext uri="{FF2B5EF4-FFF2-40B4-BE49-F238E27FC236}">
                <a16:creationId xmlns:a16="http://schemas.microsoft.com/office/drawing/2014/main" id="{DBDED8C3-7568-120C-5BDB-FDB53256AE9F}"/>
              </a:ext>
            </a:extLst>
          </p:cNvPr>
          <p:cNvSpPr>
            <a:spLocks noGrp="1"/>
          </p:cNvSpPr>
          <p:nvPr>
            <p:ph idx="1"/>
          </p:nvPr>
        </p:nvSpPr>
        <p:spPr>
          <a:xfrm>
            <a:off x="3679832" y="2352369"/>
            <a:ext cx="8512168" cy="3899742"/>
          </a:xfrm>
        </p:spPr>
        <p:txBody>
          <a:bodyPr>
            <a:normAutofit/>
          </a:bodyPr>
          <a:lstStyle/>
          <a:p>
            <a:pPr algn="just"/>
            <a:endParaRPr lang="es-ES" sz="2400" dirty="0"/>
          </a:p>
          <a:p>
            <a:pPr algn="just"/>
            <a:endParaRPr lang="es-ES" sz="2400" dirty="0"/>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5" name="Diagram 4">
            <a:extLst>
              <a:ext uri="{FF2B5EF4-FFF2-40B4-BE49-F238E27FC236}">
                <a16:creationId xmlns:a16="http://schemas.microsoft.com/office/drawing/2014/main" id="{A08D669A-EF34-9A46-09D0-4C579C7A1282}"/>
              </a:ext>
            </a:extLst>
          </p:cNvPr>
          <p:cNvGraphicFramePr/>
          <p:nvPr>
            <p:extLst>
              <p:ext uri="{D42A27DB-BD31-4B8C-83A1-F6EECF244321}">
                <p14:modId xmlns:p14="http://schemas.microsoft.com/office/powerpoint/2010/main" val="1374420101"/>
              </p:ext>
            </p:extLst>
          </p:nvPr>
        </p:nvGraphicFramePr>
        <p:xfrm>
          <a:off x="1298559" y="2173872"/>
          <a:ext cx="9200118" cy="42567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699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(1)</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3906263066"/>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GB" dirty="0" err="1"/>
              <a:t>Sentencia</a:t>
            </a:r>
            <a:r>
              <a:rPr lang="en-GB" dirty="0"/>
              <a:t> del Tribunal de Justicia de 26 de </a:t>
            </a:r>
            <a:r>
              <a:rPr lang="en-GB" dirty="0" err="1"/>
              <a:t>enero</a:t>
            </a:r>
            <a:r>
              <a:rPr lang="en-GB" dirty="0"/>
              <a:t> de 1977, “</a:t>
            </a:r>
            <a:r>
              <a:rPr lang="en-GB" i="1" dirty="0"/>
              <a:t>Gesellschaft für </a:t>
            </a:r>
            <a:r>
              <a:rPr lang="en-GB" i="1" dirty="0" err="1"/>
              <a:t>Überseehandel</a:t>
            </a:r>
            <a:r>
              <a:rPr lang="en-GB" i="1" dirty="0"/>
              <a:t> </a:t>
            </a:r>
            <a:r>
              <a:rPr lang="en-GB" i="1" dirty="0" err="1"/>
              <a:t>mbH</a:t>
            </a:r>
            <a:r>
              <a:rPr lang="en-GB" i="1" dirty="0"/>
              <a:t> vs </a:t>
            </a:r>
            <a:r>
              <a:rPr lang="en-GB" i="1" dirty="0" err="1"/>
              <a:t>Handelskammer</a:t>
            </a:r>
            <a:r>
              <a:rPr lang="en-GB" i="1" dirty="0"/>
              <a:t> Hamburg</a:t>
            </a:r>
            <a:r>
              <a:rPr lang="en-GB" dirty="0"/>
              <a:t>”, </a:t>
            </a:r>
            <a:r>
              <a:rPr lang="en-GB" dirty="0" err="1"/>
              <a:t>Asunto</a:t>
            </a:r>
            <a:r>
              <a:rPr lang="en-GB" dirty="0"/>
              <a:t> C-49/76</a:t>
            </a:r>
          </a:p>
          <a:p>
            <a:pPr algn="just"/>
            <a:endParaRPr lang="en-GB" dirty="0"/>
          </a:p>
        </p:txBody>
      </p:sp>
      <p:pic>
        <p:nvPicPr>
          <p:cNvPr id="3074" name="Picture 2">
            <a:extLst>
              <a:ext uri="{FF2B5EF4-FFF2-40B4-BE49-F238E27FC236}">
                <a16:creationId xmlns:a16="http://schemas.microsoft.com/office/drawing/2014/main" id="{8FF738F9-C57C-FF7D-E024-D341A66D6725}"/>
              </a:ext>
            </a:extLst>
          </p:cNvPr>
          <p:cNvPicPr>
            <a:picLocks noChangeAspect="1" noChangeArrowheads="1"/>
          </p:cNvPicPr>
          <p:nvPr/>
        </p:nvPicPr>
        <p:blipFill>
          <a:blip r:embed="rId10"/>
          <a:srcRect/>
          <a:stretch/>
        </p:blipFill>
        <p:spPr bwMode="auto">
          <a:xfrm>
            <a:off x="8468117" y="1099847"/>
            <a:ext cx="2942427" cy="206957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076782D7-3E24-5971-70F9-EC957820ECD7}"/>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5671226" y="2114974"/>
            <a:ext cx="1601135" cy="697872"/>
          </a:xfrm>
          <a:prstGeom prst="rect">
            <a:avLst/>
          </a:prstGeom>
        </p:spPr>
      </p:pic>
    </p:spTree>
    <p:extLst>
      <p:ext uri="{BB962C8B-B14F-4D97-AF65-F5344CB8AC3E}">
        <p14:creationId xmlns:p14="http://schemas.microsoft.com/office/powerpoint/2010/main" val="108661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(2)</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743710453"/>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GB" dirty="0" err="1"/>
              <a:t>Sentencia</a:t>
            </a:r>
            <a:r>
              <a:rPr lang="en-GB" dirty="0"/>
              <a:t> del Tribunal Regional Federal da 3ª </a:t>
            </a:r>
            <a:r>
              <a:rPr lang="en-GB" dirty="0" err="1"/>
              <a:t>Região</a:t>
            </a:r>
            <a:r>
              <a:rPr lang="en-GB" dirty="0"/>
              <a:t> do </a:t>
            </a:r>
            <a:r>
              <a:rPr lang="en-GB" dirty="0" err="1"/>
              <a:t>Brasil</a:t>
            </a:r>
            <a:r>
              <a:rPr lang="en-GB" dirty="0"/>
              <a:t> de 8 de Agosto de 2019</a:t>
            </a:r>
          </a:p>
          <a:p>
            <a:pPr algn="just"/>
            <a:endParaRPr lang="en-GB" dirty="0"/>
          </a:p>
        </p:txBody>
      </p:sp>
      <p:pic>
        <p:nvPicPr>
          <p:cNvPr id="3074" name="Picture 2" descr="Genfar Cefradina (500 mg) Precio - Rappi">
            <a:extLst>
              <a:ext uri="{FF2B5EF4-FFF2-40B4-BE49-F238E27FC236}">
                <a16:creationId xmlns:a16="http://schemas.microsoft.com/office/drawing/2014/main" id="{8FF738F9-C57C-FF7D-E024-D341A66D67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8044" y="1165918"/>
            <a:ext cx="3482502" cy="206957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076782D7-3E24-5971-70F9-EC957820ECD7}"/>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6016909" y="2082228"/>
            <a:ext cx="1112938" cy="697872"/>
          </a:xfrm>
          <a:prstGeom prst="rect">
            <a:avLst/>
          </a:prstGeom>
        </p:spPr>
      </p:pic>
    </p:spTree>
    <p:extLst>
      <p:ext uri="{BB962C8B-B14F-4D97-AF65-F5344CB8AC3E}">
        <p14:creationId xmlns:p14="http://schemas.microsoft.com/office/powerpoint/2010/main" val="68548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(3)</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4224164645"/>
              </p:ext>
            </p:extLst>
          </p:nvPr>
        </p:nvGraphicFramePr>
        <p:xfrm>
          <a:off x="224365" y="2625896"/>
          <a:ext cx="11186180"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GB" dirty="0" err="1"/>
              <a:t>Sentencia</a:t>
            </a:r>
            <a:r>
              <a:rPr lang="en-GB" dirty="0"/>
              <a:t> del Supremo Tribunal de Justicia de Venezuela de 29 de </a:t>
            </a:r>
            <a:r>
              <a:rPr lang="en-GB" dirty="0" err="1"/>
              <a:t>Septiemebre</a:t>
            </a:r>
            <a:r>
              <a:rPr lang="en-GB" dirty="0"/>
              <a:t> de 2022, </a:t>
            </a:r>
            <a:r>
              <a:rPr lang="en-GB" dirty="0" err="1"/>
              <a:t>Asunto</a:t>
            </a:r>
            <a:r>
              <a:rPr lang="en-GB" dirty="0"/>
              <a:t> Exp. </a:t>
            </a:r>
            <a:r>
              <a:rPr lang="en-GB" dirty="0" err="1"/>
              <a:t>Nro</a:t>
            </a:r>
            <a:r>
              <a:rPr lang="en-GB" dirty="0"/>
              <a:t>. 2014-0315</a:t>
            </a:r>
          </a:p>
          <a:p>
            <a:pPr algn="just"/>
            <a:endParaRPr lang="en-GB" dirty="0"/>
          </a:p>
        </p:txBody>
      </p:sp>
      <p:pic>
        <p:nvPicPr>
          <p:cNvPr id="3074" name="Picture 2">
            <a:extLst>
              <a:ext uri="{FF2B5EF4-FFF2-40B4-BE49-F238E27FC236}">
                <a16:creationId xmlns:a16="http://schemas.microsoft.com/office/drawing/2014/main" id="{8FF738F9-C57C-FF7D-E024-D341A66D6725}"/>
              </a:ext>
            </a:extLst>
          </p:cNvPr>
          <p:cNvPicPr>
            <a:picLocks noChangeAspect="1" noChangeArrowheads="1"/>
          </p:cNvPicPr>
          <p:nvPr/>
        </p:nvPicPr>
        <p:blipFill>
          <a:blip r:embed="rId10"/>
          <a:srcRect/>
          <a:stretch/>
        </p:blipFill>
        <p:spPr bwMode="auto">
          <a:xfrm>
            <a:off x="8536756" y="1099847"/>
            <a:ext cx="2805149" cy="206957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076782D7-3E24-5971-70F9-EC957820ECD7}"/>
              </a:ext>
            </a:extLst>
          </p:cNvPr>
          <p:cNvPicPr>
            <a:picLocks noChangeAspect="1"/>
          </p:cNvPicPr>
          <p:nvPr/>
        </p:nvPicPr>
        <p:blipFill>
          <a:blip r:embed="rId11">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rcRect/>
          <a:stretch/>
        </p:blipFill>
        <p:spPr>
          <a:xfrm>
            <a:off x="5961321" y="2114974"/>
            <a:ext cx="1020944" cy="697872"/>
          </a:xfrm>
          <a:prstGeom prst="rect">
            <a:avLst/>
          </a:prstGeom>
        </p:spPr>
      </p:pic>
    </p:spTree>
    <p:extLst>
      <p:ext uri="{BB962C8B-B14F-4D97-AF65-F5344CB8AC3E}">
        <p14:creationId xmlns:p14="http://schemas.microsoft.com/office/powerpoint/2010/main" val="264383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(4)</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4229456655"/>
              </p:ext>
            </p:extLst>
          </p:nvPr>
        </p:nvGraphicFramePr>
        <p:xfrm>
          <a:off x="224365" y="2625896"/>
          <a:ext cx="11341822"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GB" dirty="0" err="1"/>
              <a:t>Sentencia</a:t>
            </a:r>
            <a:r>
              <a:rPr lang="en-GB" dirty="0"/>
              <a:t> del Tribunal Central </a:t>
            </a:r>
            <a:r>
              <a:rPr lang="en-GB" dirty="0" err="1"/>
              <a:t>Administrativo</a:t>
            </a:r>
            <a:r>
              <a:rPr lang="en-GB" dirty="0"/>
              <a:t> do Norte (Portugal), de 30 de </a:t>
            </a:r>
            <a:r>
              <a:rPr lang="en-GB" dirty="0" err="1"/>
              <a:t>septiembre</a:t>
            </a:r>
            <a:r>
              <a:rPr lang="en-GB" dirty="0"/>
              <a:t> de 2021</a:t>
            </a:r>
          </a:p>
        </p:txBody>
      </p:sp>
      <p:pic>
        <p:nvPicPr>
          <p:cNvPr id="4" name="Picture 4" descr="Furtadas pelo menos 17 tampas de saneamento dos SMAS de Leiria">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bwMode="auto">
          <a:xfrm>
            <a:off x="8258783" y="1140025"/>
            <a:ext cx="3307404" cy="17794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6096000" y="2140086"/>
            <a:ext cx="950729" cy="612842"/>
          </a:xfrm>
          <a:prstGeom prst="rect">
            <a:avLst/>
          </a:prstGeom>
        </p:spPr>
      </p:pic>
    </p:spTree>
    <p:extLst>
      <p:ext uri="{BB962C8B-B14F-4D97-AF65-F5344CB8AC3E}">
        <p14:creationId xmlns:p14="http://schemas.microsoft.com/office/powerpoint/2010/main" val="212704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8539CE-ECBF-42D4-1DF1-9C480F63663D}"/>
              </a:ext>
            </a:extLst>
          </p:cNvPr>
          <p:cNvSpPr>
            <a:spLocks noGrp="1"/>
          </p:cNvSpPr>
          <p:nvPr>
            <p:ph type="title"/>
          </p:nvPr>
        </p:nvSpPr>
        <p:spPr>
          <a:xfrm>
            <a:off x="330200" y="654996"/>
            <a:ext cx="9801654" cy="697872"/>
          </a:xfrm>
        </p:spPr>
        <p:txBody>
          <a:bodyPr>
            <a:noAutofit/>
          </a:bodyPr>
          <a:lstStyle/>
          <a:p>
            <a:pPr algn="just"/>
            <a:r>
              <a:rPr lang="es-ES" sz="2400" dirty="0">
                <a:solidFill>
                  <a:schemeClr val="accent2">
                    <a:lumMod val="75000"/>
                  </a:schemeClr>
                </a:solidFill>
                <a:latin typeface="Trebuchet MS" panose="020B0603020202020204" pitchFamily="34" charset="0"/>
              </a:rPr>
              <a:t>Concepto de “transformación o elaboración sustancial” (5)</a:t>
            </a:r>
            <a:endParaRPr lang="es-MX" sz="2400" dirty="0">
              <a:solidFill>
                <a:schemeClr val="accent2">
                  <a:lumMod val="75000"/>
                </a:schemeClr>
              </a:solidFill>
              <a:latin typeface="Trebuchet MS" panose="020B0603020202020204" pitchFamily="34" charset="0"/>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Imagen 5">
            <a:extLst>
              <a:ext uri="{FF2B5EF4-FFF2-40B4-BE49-F238E27FC236}">
                <a16:creationId xmlns:a16="http://schemas.microsoft.com/office/drawing/2014/main" id="{DC493638-B38A-201B-A4F3-98B2276FC252}"/>
              </a:ext>
            </a:extLst>
          </p:cNvPr>
          <p:cNvPicPr>
            <a:picLocks noChangeAspect="1"/>
          </p:cNvPicPr>
          <p:nvPr/>
        </p:nvPicPr>
        <p:blipFill>
          <a:blip r:embed="rId3"/>
          <a:stretch>
            <a:fillRect/>
          </a:stretch>
        </p:blipFill>
        <p:spPr>
          <a:xfrm>
            <a:off x="148624" y="28848"/>
            <a:ext cx="1364767" cy="580752"/>
          </a:xfrm>
          <a:prstGeom prst="rect">
            <a:avLst/>
          </a:prstGeom>
        </p:spPr>
      </p:pic>
      <p:pic>
        <p:nvPicPr>
          <p:cNvPr id="7" name="Imagen 6">
            <a:extLst>
              <a:ext uri="{FF2B5EF4-FFF2-40B4-BE49-F238E27FC236}">
                <a16:creationId xmlns:a16="http://schemas.microsoft.com/office/drawing/2014/main" id="{1DE5D9E6-7F40-F591-AA0F-3FD366246A0A}"/>
              </a:ext>
            </a:extLst>
          </p:cNvPr>
          <p:cNvPicPr>
            <a:picLocks noChangeAspect="1"/>
          </p:cNvPicPr>
          <p:nvPr/>
        </p:nvPicPr>
        <p:blipFill>
          <a:blip r:embed="rId4"/>
          <a:stretch>
            <a:fillRect/>
          </a:stretch>
        </p:blipFill>
        <p:spPr>
          <a:xfrm>
            <a:off x="10765110" y="31325"/>
            <a:ext cx="1301120" cy="578275"/>
          </a:xfrm>
          <a:prstGeom prst="rect">
            <a:avLst/>
          </a:prstGeom>
        </p:spPr>
      </p:pic>
      <p:graphicFrame>
        <p:nvGraphicFramePr>
          <p:cNvPr id="15" name="Diagrama 14">
            <a:extLst>
              <a:ext uri="{FF2B5EF4-FFF2-40B4-BE49-F238E27FC236}">
                <a16:creationId xmlns:a16="http://schemas.microsoft.com/office/drawing/2014/main" id="{7381641B-8FA7-53CD-1E64-6A1AF2E7340E}"/>
              </a:ext>
            </a:extLst>
          </p:cNvPr>
          <p:cNvGraphicFramePr/>
          <p:nvPr>
            <p:extLst>
              <p:ext uri="{D42A27DB-BD31-4B8C-83A1-F6EECF244321}">
                <p14:modId xmlns:p14="http://schemas.microsoft.com/office/powerpoint/2010/main" val="2140309712"/>
              </p:ext>
            </p:extLst>
          </p:nvPr>
        </p:nvGraphicFramePr>
        <p:xfrm>
          <a:off x="224365" y="2625896"/>
          <a:ext cx="11400188" cy="403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tângulo 2">
            <a:extLst>
              <a:ext uri="{FF2B5EF4-FFF2-40B4-BE49-F238E27FC236}">
                <a16:creationId xmlns:a16="http://schemas.microsoft.com/office/drawing/2014/main" id="{1677F557-9717-824E-2397-8DD594456381}"/>
              </a:ext>
            </a:extLst>
          </p:cNvPr>
          <p:cNvSpPr/>
          <p:nvPr/>
        </p:nvSpPr>
        <p:spPr>
          <a:xfrm>
            <a:off x="271011" y="1110732"/>
            <a:ext cx="7015005" cy="1779464"/>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s-ES" sz="1800" dirty="0">
                <a:effectLst/>
                <a:latin typeface="Trebuchet MS" panose="020B0603020202020204" pitchFamily="34" charset="0"/>
                <a:ea typeface="Calibri" panose="020F0502020204030204" pitchFamily="34" charset="0"/>
                <a:cs typeface="Times New Roman" panose="02020603050405020304" pitchFamily="18" charset="0"/>
              </a:rPr>
              <a:t>Sentencia del Tribunal de Justicia de 31 de enero de 1979, “</a:t>
            </a:r>
            <a:r>
              <a:rPr lang="es-ES" sz="1800" i="1" dirty="0">
                <a:effectLst/>
                <a:latin typeface="Trebuchet MS" panose="020B0603020202020204" pitchFamily="34" charset="0"/>
                <a:ea typeface="Calibri" panose="020F0502020204030204" pitchFamily="34" charset="0"/>
                <a:cs typeface="Times New Roman" panose="02020603050405020304" pitchFamily="18" charset="0"/>
              </a:rPr>
              <a:t>Yoshida </a:t>
            </a:r>
            <a:r>
              <a:rPr lang="es-ES" sz="1800" i="1" dirty="0" err="1">
                <a:effectLst/>
                <a:latin typeface="Trebuchet MS" panose="020B0603020202020204" pitchFamily="34" charset="0"/>
                <a:ea typeface="Calibri" panose="020F0502020204030204" pitchFamily="34" charset="0"/>
                <a:cs typeface="Times New Roman" panose="02020603050405020304" pitchFamily="18" charset="0"/>
              </a:rPr>
              <a:t>GmbH</a:t>
            </a:r>
            <a:r>
              <a:rPr lang="es-ES" sz="1800" i="1" dirty="0">
                <a:effectLst/>
                <a:latin typeface="Trebuchet MS" panose="020B0603020202020204" pitchFamily="34" charset="0"/>
                <a:ea typeface="Calibri" panose="020F0502020204030204" pitchFamily="34" charset="0"/>
                <a:cs typeface="Times New Roman" panose="02020603050405020304" pitchFamily="18" charset="0"/>
              </a:rPr>
              <a:t> vs Industrie- </a:t>
            </a:r>
            <a:r>
              <a:rPr lang="es-ES" sz="1800" i="1" dirty="0" err="1">
                <a:effectLst/>
                <a:latin typeface="Trebuchet MS" panose="020B0603020202020204" pitchFamily="34" charset="0"/>
                <a:ea typeface="Calibri" panose="020F0502020204030204" pitchFamily="34" charset="0"/>
                <a:cs typeface="Times New Roman" panose="02020603050405020304" pitchFamily="18" charset="0"/>
              </a:rPr>
              <a:t>und</a:t>
            </a:r>
            <a:r>
              <a:rPr lang="es-ES" sz="1800" i="1" dirty="0">
                <a:effectLst/>
                <a:latin typeface="Trebuchet MS" panose="020B0603020202020204" pitchFamily="34" charset="0"/>
                <a:ea typeface="Calibri" panose="020F0502020204030204" pitchFamily="34" charset="0"/>
                <a:cs typeface="Times New Roman" panose="02020603050405020304" pitchFamily="18" charset="0"/>
              </a:rPr>
              <a:t> </a:t>
            </a:r>
            <a:r>
              <a:rPr lang="es-ES" sz="1800" i="1" dirty="0" err="1">
                <a:effectLst/>
                <a:latin typeface="Trebuchet MS" panose="020B0603020202020204" pitchFamily="34" charset="0"/>
                <a:ea typeface="Calibri" panose="020F0502020204030204" pitchFamily="34" charset="0"/>
                <a:cs typeface="Times New Roman" panose="02020603050405020304" pitchFamily="18" charset="0"/>
              </a:rPr>
              <a:t>Handelskammer</a:t>
            </a:r>
            <a:r>
              <a:rPr lang="es-ES" sz="1800" i="1" dirty="0">
                <a:effectLst/>
                <a:latin typeface="Trebuchet MS" panose="020B0603020202020204" pitchFamily="34" charset="0"/>
                <a:ea typeface="Calibri" panose="020F0502020204030204" pitchFamily="34" charset="0"/>
                <a:cs typeface="Times New Roman" panose="02020603050405020304" pitchFamily="18" charset="0"/>
              </a:rPr>
              <a:t> Kassel</a:t>
            </a:r>
            <a:r>
              <a:rPr lang="es-ES" sz="1800" dirty="0">
                <a:effectLst/>
                <a:latin typeface="Trebuchet MS" panose="020B0603020202020204" pitchFamily="34" charset="0"/>
                <a:ea typeface="Calibri" panose="020F0502020204030204" pitchFamily="34" charset="0"/>
                <a:cs typeface="Times New Roman" panose="02020603050405020304" pitchFamily="18" charset="0"/>
              </a:rPr>
              <a:t>”, Asunto C-114/78</a:t>
            </a:r>
          </a:p>
        </p:txBody>
      </p:sp>
      <p:pic>
        <p:nvPicPr>
          <p:cNvPr id="4" name="Picture 4">
            <a:extLst>
              <a:ext uri="{FF2B5EF4-FFF2-40B4-BE49-F238E27FC236}">
                <a16:creationId xmlns:a16="http://schemas.microsoft.com/office/drawing/2014/main" id="{E3AD817A-CB00-BCCD-4ED1-FCEC3DD7EE53}"/>
              </a:ext>
            </a:extLst>
          </p:cNvPr>
          <p:cNvPicPr>
            <a:picLocks noGrp="1" noChangeAspect="1" noChangeArrowheads="1"/>
          </p:cNvPicPr>
          <p:nvPr>
            <p:ph idx="1"/>
          </p:nvPr>
        </p:nvPicPr>
        <p:blipFill>
          <a:blip r:embed="rId10">
            <a:extLst>
              <a:ext uri="{837473B0-CC2E-450A-ABE3-18F120FF3D39}">
                <a1611:picAttrSrcUrl xmlns:a1611="http://schemas.microsoft.com/office/drawing/2016/11/main" r:id="rId11"/>
              </a:ext>
            </a:extLst>
          </a:blip>
          <a:srcRect/>
          <a:stretch/>
        </p:blipFill>
        <p:spPr bwMode="auto">
          <a:xfrm>
            <a:off x="8443609" y="1140025"/>
            <a:ext cx="3180944" cy="20419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082AAAD4-AEC7-E658-6AF2-FE3C288F9FCC}"/>
              </a:ext>
            </a:extLst>
          </p:cNvPr>
          <p:cNvPicPr>
            <a:picLocks noChangeAspect="1"/>
          </p:cNvPicPr>
          <p:nvPr/>
        </p:nvPicPr>
        <p:blipFill>
          <a:blip r:embed="rId12"/>
          <a:srcRect/>
          <a:stretch/>
        </p:blipFill>
        <p:spPr>
          <a:xfrm>
            <a:off x="6062394" y="2181621"/>
            <a:ext cx="1151736" cy="551851"/>
          </a:xfrm>
          <a:prstGeom prst="rect">
            <a:avLst/>
          </a:prstGeom>
        </p:spPr>
      </p:pic>
    </p:spTree>
    <p:extLst>
      <p:ext uri="{BB962C8B-B14F-4D97-AF65-F5344CB8AC3E}">
        <p14:creationId xmlns:p14="http://schemas.microsoft.com/office/powerpoint/2010/main" val="216554392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{742448B9-E859-AB4C-87B7-DA491B08F0E9}tf10001060</Template>
  <TotalTime>3387</TotalTime>
  <Words>1435</Words>
  <Application>Microsoft Office PowerPoint</Application>
  <PresentationFormat>Ecrã Panorâmico</PresentationFormat>
  <Paragraphs>151</Paragraphs>
  <Slides>18</Slides>
  <Notes>16</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18</vt:i4>
      </vt:variant>
    </vt:vector>
  </HeadingPairs>
  <TitlesOfParts>
    <vt:vector size="23" baseType="lpstr">
      <vt:lpstr>Arial</vt:lpstr>
      <vt:lpstr>Calibri</vt:lpstr>
      <vt:lpstr>Trebuchet MS</vt:lpstr>
      <vt:lpstr>Wingdings 3</vt:lpstr>
      <vt:lpstr>Faceta</vt:lpstr>
      <vt:lpstr>Apresentação do PowerPoint</vt:lpstr>
      <vt:lpstr>El Criterio de la Transformación Sustancial</vt:lpstr>
      <vt:lpstr>El processo de armonización de normas de origen no preferenciales ocurre hace décadas </vt:lpstr>
      <vt:lpstr>¿Cómo resolver las cuestiones prácticas que enfrentan los agentes económicos todos los días? </vt:lpstr>
      <vt:lpstr>Concepto de “transformación o elaboración sustancial” (1)</vt:lpstr>
      <vt:lpstr>Concepto de “transformación o elaboración sustancial” (2)</vt:lpstr>
      <vt:lpstr>Concepto de “transformación o elaboración sustancial” (3)</vt:lpstr>
      <vt:lpstr>Concepto de “transformación o elaboración sustancial” (4)</vt:lpstr>
      <vt:lpstr>Concepto de “transformación o elaboración sustancial” (5)</vt:lpstr>
      <vt:lpstr>Concepto de “transformación o elaboración sustancial” (6)</vt:lpstr>
      <vt:lpstr>Concepto de “transformación o elaboración sustancial” (7)</vt:lpstr>
      <vt:lpstr>Concepto de “transformación o elaboración sustancial” (8)</vt:lpstr>
      <vt:lpstr>Concepto de “transformación o elaboración sustancial” (8)</vt:lpstr>
      <vt:lpstr>Concepto de “transformación o elaboración sustancial” (8)</vt:lpstr>
      <vt:lpstr>Concepto de “elaboraciones o transformaciones que no están económicamente justificadas” (1) </vt:lpstr>
      <vt:lpstr>Concepto de “elaboraciones o transformaciones que no están económicamente justificadas” (2) </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ROHDE PONCE</dc:creator>
  <cp:lastModifiedBy>Jose Rijo</cp:lastModifiedBy>
  <cp:revision>45</cp:revision>
  <dcterms:created xsi:type="dcterms:W3CDTF">2023-07-14T01:49:05Z</dcterms:created>
  <dcterms:modified xsi:type="dcterms:W3CDTF">2023-09-25T10:20:37Z</dcterms:modified>
</cp:coreProperties>
</file>