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4"/>
  </p:notesMasterIdLst>
  <p:sldIdLst>
    <p:sldId id="280" r:id="rId5"/>
    <p:sldId id="313" r:id="rId6"/>
    <p:sldId id="292" r:id="rId7"/>
    <p:sldId id="311" r:id="rId8"/>
    <p:sldId id="308" r:id="rId9"/>
    <p:sldId id="293" r:id="rId10"/>
    <p:sldId id="301" r:id="rId11"/>
    <p:sldId id="312" r:id="rId12"/>
    <p:sldId id="291" r:id="rId13"/>
    <p:sldId id="286" r:id="rId14"/>
    <p:sldId id="296" r:id="rId15"/>
    <p:sldId id="295" r:id="rId16"/>
    <p:sldId id="300" r:id="rId17"/>
    <p:sldId id="294" r:id="rId18"/>
    <p:sldId id="297" r:id="rId19"/>
    <p:sldId id="306" r:id="rId20"/>
    <p:sldId id="314" r:id="rId21"/>
    <p:sldId id="302" r:id="rId22"/>
    <p:sldId id="268" r:id="rId23"/>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Europa-Regular" panose="02000000000000000000" pitchFamily="2" charset="-70"/>
      <p:regular r:id="rId29"/>
      <p:italic r:id="rId30"/>
    </p:embeddedFont>
  </p:embeddedFontLst>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9" userDrawn="1">
          <p15:clr>
            <a:srgbClr val="A4A3A4"/>
          </p15:clr>
        </p15:guide>
        <p15:guide id="2" orient="horz" pos="3543" userDrawn="1">
          <p15:clr>
            <a:srgbClr val="A4A3A4"/>
          </p15:clr>
        </p15:guide>
        <p15:guide id="3"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D4E2"/>
    <a:srgbClr val="009EF7"/>
    <a:srgbClr val="EDEE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386F19-FA18-A04E-A491-4FD122212308}" v="2" dt="2021-11-23T13:01:24.2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268"/>
    <p:restoredTop sz="96247" autoAdjust="0"/>
  </p:normalViewPr>
  <p:slideViewPr>
    <p:cSldViewPr snapToGrid="0">
      <p:cViewPr varScale="1">
        <p:scale>
          <a:sx n="108" d="100"/>
          <a:sy n="108" d="100"/>
        </p:scale>
        <p:origin x="78" y="138"/>
      </p:cViewPr>
      <p:guideLst>
        <p:guide orient="horz" pos="2069"/>
        <p:guide orient="horz" pos="3543"/>
        <p:guide pos="3840"/>
      </p:guideLst>
    </p:cSldViewPr>
  </p:slideViewPr>
  <p:notesTextViewPr>
    <p:cViewPr>
      <p:scale>
        <a:sx n="3" d="2"/>
        <a:sy n="3" d="2"/>
      </p:scale>
      <p:origin x="0" y="0"/>
    </p:cViewPr>
  </p:notesTextViewPr>
  <p:notesViewPr>
    <p:cSldViewPr snapToGrid="0" showGuides="1">
      <p:cViewPr varScale="1">
        <p:scale>
          <a:sx n="97" d="100"/>
          <a:sy n="97" d="100"/>
        </p:scale>
        <p:origin x="3120" y="20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microsoft.com/office/2015/10/relationships/revisionInfo" Target="revisionInfo.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Europa-Regular" panose="02000000000000000000" pitchFamily="2" charset="77"/>
              </a:defRPr>
            </a:lvl1pPr>
          </a:lstStyle>
          <a:p>
            <a:endParaRPr lang="en-LT"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Europa-Regular" panose="02000000000000000000" pitchFamily="2" charset="77"/>
              </a:defRPr>
            </a:lvl1pPr>
          </a:lstStyle>
          <a:p>
            <a:fld id="{7071A042-9758-834D-B967-5D338E629AD5}" type="datetimeFigureOut">
              <a:rPr lang="en-LT" smtClean="0"/>
              <a:pPr/>
              <a:t>09/25/2023</a:t>
            </a:fld>
            <a:endParaRPr lang="en-LT"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LT"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LT"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Europa-Regular" panose="02000000000000000000" pitchFamily="2" charset="77"/>
              </a:defRPr>
            </a:lvl1pPr>
          </a:lstStyle>
          <a:p>
            <a:endParaRPr lang="en-LT"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Europa-Regular" panose="02000000000000000000" pitchFamily="2" charset="77"/>
              </a:defRPr>
            </a:lvl1pPr>
          </a:lstStyle>
          <a:p>
            <a:fld id="{88E0725A-1207-B847-B105-96B8D48EF65B}" type="slidenum">
              <a:rPr lang="en-LT" smtClean="0"/>
              <a:pPr/>
              <a:t>‹#›</a:t>
            </a:fld>
            <a:endParaRPr lang="en-LT" dirty="0"/>
          </a:p>
        </p:txBody>
      </p:sp>
    </p:spTree>
    <p:extLst>
      <p:ext uri="{BB962C8B-B14F-4D97-AF65-F5344CB8AC3E}">
        <p14:creationId xmlns:p14="http://schemas.microsoft.com/office/powerpoint/2010/main" val="2808747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Europa-Regular" panose="02000000000000000000" pitchFamily="2" charset="77"/>
        <a:ea typeface="+mn-ea"/>
        <a:cs typeface="+mn-cs"/>
      </a:defRPr>
    </a:lvl1pPr>
    <a:lvl2pPr marL="457200" algn="l" defTabSz="914400" rtl="0" eaLnBrk="1" latinLnBrk="0" hangingPunct="1">
      <a:defRPr sz="1200" b="0" i="0" kern="1200">
        <a:solidFill>
          <a:schemeClr val="tx1"/>
        </a:solidFill>
        <a:latin typeface="Europa-Regular" panose="02000000000000000000" pitchFamily="2" charset="77"/>
        <a:ea typeface="+mn-ea"/>
        <a:cs typeface="+mn-cs"/>
      </a:defRPr>
    </a:lvl2pPr>
    <a:lvl3pPr marL="914400" algn="l" defTabSz="914400" rtl="0" eaLnBrk="1" latinLnBrk="0" hangingPunct="1">
      <a:defRPr sz="1200" b="0" i="0" kern="1200">
        <a:solidFill>
          <a:schemeClr val="tx1"/>
        </a:solidFill>
        <a:latin typeface="Europa-Regular" panose="02000000000000000000" pitchFamily="2" charset="77"/>
        <a:ea typeface="+mn-ea"/>
        <a:cs typeface="+mn-cs"/>
      </a:defRPr>
    </a:lvl3pPr>
    <a:lvl4pPr marL="1371600" algn="l" defTabSz="914400" rtl="0" eaLnBrk="1" latinLnBrk="0" hangingPunct="1">
      <a:defRPr sz="1200" b="0" i="0" kern="1200">
        <a:solidFill>
          <a:schemeClr val="tx1"/>
        </a:solidFill>
        <a:latin typeface="Europa-Regular" panose="02000000000000000000" pitchFamily="2" charset="77"/>
        <a:ea typeface="+mn-ea"/>
        <a:cs typeface="+mn-cs"/>
      </a:defRPr>
    </a:lvl4pPr>
    <a:lvl5pPr marL="1828800" algn="l" defTabSz="914400" rtl="0" eaLnBrk="1" latinLnBrk="0" hangingPunct="1">
      <a:defRPr sz="1200" b="0" i="0" kern="1200">
        <a:solidFill>
          <a:schemeClr val="tx1"/>
        </a:solidFill>
        <a:latin typeface="Europa-Regular" panose="02000000000000000000"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E0725A-1207-B847-B105-96B8D48EF65B}" type="slidenum">
              <a:rPr lang="en-LT" smtClean="0"/>
              <a:pPr/>
              <a:t>1</a:t>
            </a:fld>
            <a:endParaRPr lang="en-LT" dirty="0"/>
          </a:p>
        </p:txBody>
      </p:sp>
    </p:spTree>
    <p:extLst>
      <p:ext uri="{BB962C8B-B14F-4D97-AF65-F5344CB8AC3E}">
        <p14:creationId xmlns:p14="http://schemas.microsoft.com/office/powerpoint/2010/main" val="2544822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E0725A-1207-B847-B105-96B8D48EF65B}" type="slidenum">
              <a:rPr lang="en-LT" smtClean="0"/>
              <a:pPr/>
              <a:t>10</a:t>
            </a:fld>
            <a:endParaRPr lang="en-LT" dirty="0"/>
          </a:p>
        </p:txBody>
      </p:sp>
    </p:spTree>
    <p:extLst>
      <p:ext uri="{BB962C8B-B14F-4D97-AF65-F5344CB8AC3E}">
        <p14:creationId xmlns:p14="http://schemas.microsoft.com/office/powerpoint/2010/main" val="42755924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E0725A-1207-B847-B105-96B8D48EF65B}" type="slidenum">
              <a:rPr lang="en-LT" smtClean="0"/>
              <a:pPr/>
              <a:t>11</a:t>
            </a:fld>
            <a:endParaRPr lang="en-LT" dirty="0"/>
          </a:p>
        </p:txBody>
      </p:sp>
    </p:spTree>
    <p:extLst>
      <p:ext uri="{BB962C8B-B14F-4D97-AF65-F5344CB8AC3E}">
        <p14:creationId xmlns:p14="http://schemas.microsoft.com/office/powerpoint/2010/main" val="2021795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E0725A-1207-B847-B105-96B8D48EF65B}" type="slidenum">
              <a:rPr lang="en-LT" smtClean="0"/>
              <a:pPr/>
              <a:t>12</a:t>
            </a:fld>
            <a:endParaRPr lang="en-LT" dirty="0"/>
          </a:p>
        </p:txBody>
      </p:sp>
    </p:spTree>
    <p:extLst>
      <p:ext uri="{BB962C8B-B14F-4D97-AF65-F5344CB8AC3E}">
        <p14:creationId xmlns:p14="http://schemas.microsoft.com/office/powerpoint/2010/main" val="2541338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88E0725A-1207-B847-B105-96B8D48EF65B}" type="slidenum">
              <a:rPr lang="en-LT" smtClean="0"/>
              <a:pPr/>
              <a:t>13</a:t>
            </a:fld>
            <a:endParaRPr lang="en-LT" dirty="0"/>
          </a:p>
        </p:txBody>
      </p:sp>
    </p:spTree>
    <p:extLst>
      <p:ext uri="{BB962C8B-B14F-4D97-AF65-F5344CB8AC3E}">
        <p14:creationId xmlns:p14="http://schemas.microsoft.com/office/powerpoint/2010/main" val="4142184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88E0725A-1207-B847-B105-96B8D48EF65B}" type="slidenum">
              <a:rPr lang="en-LT" smtClean="0"/>
              <a:pPr/>
              <a:t>14</a:t>
            </a:fld>
            <a:endParaRPr lang="en-LT" dirty="0"/>
          </a:p>
        </p:txBody>
      </p:sp>
    </p:spTree>
    <p:extLst>
      <p:ext uri="{BB962C8B-B14F-4D97-AF65-F5344CB8AC3E}">
        <p14:creationId xmlns:p14="http://schemas.microsoft.com/office/powerpoint/2010/main" val="1893541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E0725A-1207-B847-B105-96B8D48EF65B}" type="slidenum">
              <a:rPr lang="en-LT" smtClean="0"/>
              <a:pPr/>
              <a:t>15</a:t>
            </a:fld>
            <a:endParaRPr lang="en-LT" dirty="0"/>
          </a:p>
        </p:txBody>
      </p:sp>
    </p:spTree>
    <p:extLst>
      <p:ext uri="{BB962C8B-B14F-4D97-AF65-F5344CB8AC3E}">
        <p14:creationId xmlns:p14="http://schemas.microsoft.com/office/powerpoint/2010/main" val="1438397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E0725A-1207-B847-B105-96B8D48EF65B}" type="slidenum">
              <a:rPr lang="en-LT" smtClean="0"/>
              <a:pPr/>
              <a:t>16</a:t>
            </a:fld>
            <a:endParaRPr lang="en-LT" dirty="0"/>
          </a:p>
        </p:txBody>
      </p:sp>
    </p:spTree>
    <p:extLst>
      <p:ext uri="{BB962C8B-B14F-4D97-AF65-F5344CB8AC3E}">
        <p14:creationId xmlns:p14="http://schemas.microsoft.com/office/powerpoint/2010/main" val="10062291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E0725A-1207-B847-B105-96B8D48EF65B}" type="slidenum">
              <a:rPr lang="en-LT" smtClean="0"/>
              <a:pPr/>
              <a:t>17</a:t>
            </a:fld>
            <a:endParaRPr lang="en-LT" dirty="0"/>
          </a:p>
        </p:txBody>
      </p:sp>
    </p:spTree>
    <p:extLst>
      <p:ext uri="{BB962C8B-B14F-4D97-AF65-F5344CB8AC3E}">
        <p14:creationId xmlns:p14="http://schemas.microsoft.com/office/powerpoint/2010/main" val="33185773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E0725A-1207-B847-B105-96B8D48EF65B}" type="slidenum">
              <a:rPr lang="en-LT" smtClean="0"/>
              <a:pPr/>
              <a:t>18</a:t>
            </a:fld>
            <a:endParaRPr lang="en-LT" dirty="0"/>
          </a:p>
        </p:txBody>
      </p:sp>
    </p:spTree>
    <p:extLst>
      <p:ext uri="{BB962C8B-B14F-4D97-AF65-F5344CB8AC3E}">
        <p14:creationId xmlns:p14="http://schemas.microsoft.com/office/powerpoint/2010/main" val="3448330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E0725A-1207-B847-B105-96B8D48EF65B}" type="slidenum">
              <a:rPr lang="en-LT" smtClean="0"/>
              <a:pPr/>
              <a:t>19</a:t>
            </a:fld>
            <a:endParaRPr lang="en-LT" dirty="0"/>
          </a:p>
        </p:txBody>
      </p:sp>
    </p:spTree>
    <p:extLst>
      <p:ext uri="{BB962C8B-B14F-4D97-AF65-F5344CB8AC3E}">
        <p14:creationId xmlns:p14="http://schemas.microsoft.com/office/powerpoint/2010/main" val="3548924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88E0725A-1207-B847-B105-96B8D48EF65B}" type="slidenum">
              <a:rPr lang="en-LT" smtClean="0"/>
              <a:pPr/>
              <a:t>2</a:t>
            </a:fld>
            <a:endParaRPr lang="en-LT" dirty="0"/>
          </a:p>
        </p:txBody>
      </p:sp>
    </p:spTree>
    <p:extLst>
      <p:ext uri="{BB962C8B-B14F-4D97-AF65-F5344CB8AC3E}">
        <p14:creationId xmlns:p14="http://schemas.microsoft.com/office/powerpoint/2010/main" val="1479272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E0725A-1207-B847-B105-96B8D48EF65B}" type="slidenum">
              <a:rPr lang="en-LT" smtClean="0"/>
              <a:pPr/>
              <a:t>3</a:t>
            </a:fld>
            <a:endParaRPr lang="en-LT" dirty="0"/>
          </a:p>
        </p:txBody>
      </p:sp>
    </p:spTree>
    <p:extLst>
      <p:ext uri="{BB962C8B-B14F-4D97-AF65-F5344CB8AC3E}">
        <p14:creationId xmlns:p14="http://schemas.microsoft.com/office/powerpoint/2010/main" val="668068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E0725A-1207-B847-B105-96B8D48EF65B}" type="slidenum">
              <a:rPr lang="en-LT" smtClean="0"/>
              <a:pPr/>
              <a:t>4</a:t>
            </a:fld>
            <a:endParaRPr lang="en-LT" dirty="0"/>
          </a:p>
        </p:txBody>
      </p:sp>
    </p:spTree>
    <p:extLst>
      <p:ext uri="{BB962C8B-B14F-4D97-AF65-F5344CB8AC3E}">
        <p14:creationId xmlns:p14="http://schemas.microsoft.com/office/powerpoint/2010/main" val="3259328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E0725A-1207-B847-B105-96B8D48EF65B}" type="slidenum">
              <a:rPr lang="en-LT" smtClean="0"/>
              <a:pPr/>
              <a:t>5</a:t>
            </a:fld>
            <a:endParaRPr lang="en-LT" dirty="0"/>
          </a:p>
        </p:txBody>
      </p:sp>
    </p:spTree>
    <p:extLst>
      <p:ext uri="{BB962C8B-B14F-4D97-AF65-F5344CB8AC3E}">
        <p14:creationId xmlns:p14="http://schemas.microsoft.com/office/powerpoint/2010/main" val="695057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E0725A-1207-B847-B105-96B8D48EF65B}" type="slidenum">
              <a:rPr lang="en-LT" smtClean="0"/>
              <a:pPr/>
              <a:t>6</a:t>
            </a:fld>
            <a:endParaRPr lang="en-LT" dirty="0"/>
          </a:p>
        </p:txBody>
      </p:sp>
    </p:spTree>
    <p:extLst>
      <p:ext uri="{BB962C8B-B14F-4D97-AF65-F5344CB8AC3E}">
        <p14:creationId xmlns:p14="http://schemas.microsoft.com/office/powerpoint/2010/main" val="1207677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sz="quarter" idx="5"/>
          </p:nvPr>
        </p:nvSpPr>
        <p:spPr/>
        <p:txBody>
          <a:bodyPr/>
          <a:lstStyle/>
          <a:p>
            <a:fld id="{88E0725A-1207-B847-B105-96B8D48EF65B}" type="slidenum">
              <a:rPr lang="en-LT" smtClean="0"/>
              <a:pPr/>
              <a:t>7</a:t>
            </a:fld>
            <a:endParaRPr lang="en-LT" dirty="0"/>
          </a:p>
        </p:txBody>
      </p:sp>
    </p:spTree>
    <p:extLst>
      <p:ext uri="{BB962C8B-B14F-4D97-AF65-F5344CB8AC3E}">
        <p14:creationId xmlns:p14="http://schemas.microsoft.com/office/powerpoint/2010/main" val="738131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E0725A-1207-B847-B105-96B8D48EF65B}" type="slidenum">
              <a:rPr lang="en-LT" smtClean="0"/>
              <a:pPr/>
              <a:t>8</a:t>
            </a:fld>
            <a:endParaRPr lang="en-LT" dirty="0"/>
          </a:p>
        </p:txBody>
      </p:sp>
    </p:spTree>
    <p:extLst>
      <p:ext uri="{BB962C8B-B14F-4D97-AF65-F5344CB8AC3E}">
        <p14:creationId xmlns:p14="http://schemas.microsoft.com/office/powerpoint/2010/main" val="164457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8E0725A-1207-B847-B105-96B8D48EF65B}" type="slidenum">
              <a:rPr lang="en-LT" smtClean="0"/>
              <a:pPr/>
              <a:t>9</a:t>
            </a:fld>
            <a:endParaRPr lang="en-LT" dirty="0"/>
          </a:p>
        </p:txBody>
      </p:sp>
    </p:spTree>
    <p:extLst>
      <p:ext uri="{BB962C8B-B14F-4D97-AF65-F5344CB8AC3E}">
        <p14:creationId xmlns:p14="http://schemas.microsoft.com/office/powerpoint/2010/main" val="27102873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1.jp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8.svg"/><Relationship Id="rId18" Type="http://schemas.openxmlformats.org/officeDocument/2006/relationships/image" Target="../media/image13.png"/><Relationship Id="rId3" Type="http://schemas.openxmlformats.org/officeDocument/2006/relationships/image" Target="../media/image10.svg"/><Relationship Id="rId21" Type="http://schemas.openxmlformats.org/officeDocument/2006/relationships/image" Target="../media/image16.svg"/><Relationship Id="rId7" Type="http://schemas.openxmlformats.org/officeDocument/2006/relationships/image" Target="../media/image2.svg"/><Relationship Id="rId12" Type="http://schemas.openxmlformats.org/officeDocument/2006/relationships/image" Target="../media/image7.png"/><Relationship Id="rId17" Type="http://schemas.openxmlformats.org/officeDocument/2006/relationships/image" Target="../media/image12.svg"/><Relationship Id="rId2" Type="http://schemas.openxmlformats.org/officeDocument/2006/relationships/image" Target="../media/image9.png"/><Relationship Id="rId16" Type="http://schemas.openxmlformats.org/officeDocument/2006/relationships/image" Target="../media/image11.png"/><Relationship Id="rId20"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png"/><Relationship Id="rId11" Type="http://schemas.openxmlformats.org/officeDocument/2006/relationships/image" Target="../media/image27.svg"/><Relationship Id="rId5" Type="http://schemas.openxmlformats.org/officeDocument/2006/relationships/image" Target="../media/image6.svg"/><Relationship Id="rId15" Type="http://schemas.openxmlformats.org/officeDocument/2006/relationships/image" Target="../media/image4.svg"/><Relationship Id="rId10" Type="http://schemas.openxmlformats.org/officeDocument/2006/relationships/image" Target="../media/image26.png"/><Relationship Id="rId19" Type="http://schemas.openxmlformats.org/officeDocument/2006/relationships/image" Target="../media/image14.svg"/><Relationship Id="rId4" Type="http://schemas.openxmlformats.org/officeDocument/2006/relationships/image" Target="../media/image5.png"/><Relationship Id="rId9" Type="http://schemas.openxmlformats.org/officeDocument/2006/relationships/image" Target="../media/image25.svg"/><Relationship Id="rId1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image" Target="../media/image14.svg"/><Relationship Id="rId5" Type="http://schemas.openxmlformats.org/officeDocument/2006/relationships/image" Target="../media/image8.sv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sv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6.svg"/><Relationship Id="rId7" Type="http://schemas.openxmlformats.org/officeDocument/2006/relationships/image" Target="../media/image12.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 Id="rId9" Type="http://schemas.openxmlformats.org/officeDocument/2006/relationships/image" Target="../media/image16.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21.jpg"/><Relationship Id="rId5" Type="http://schemas.openxmlformats.org/officeDocument/2006/relationships/image" Target="../media/image12.svg"/><Relationship Id="rId4" Type="http://schemas.openxmlformats.org/officeDocument/2006/relationships/image" Target="../media/image1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2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gradFill>
          <a:gsLst>
            <a:gs pos="0">
              <a:srgbClr val="009EF7"/>
            </a:gs>
            <a:gs pos="100000">
              <a:srgbClr val="00D4E2"/>
            </a:gs>
          </a:gsLst>
          <a:lin ang="1200000" scaled="0"/>
        </a:gra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A5BEF1B-65A1-204C-9C01-366D8846F6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20864152">
            <a:off x="8513678" y="-1686899"/>
            <a:ext cx="3569869" cy="3504962"/>
          </a:xfrm>
          <a:prstGeom prst="rect">
            <a:avLst/>
          </a:prstGeom>
        </p:spPr>
      </p:pic>
      <p:sp>
        <p:nvSpPr>
          <p:cNvPr id="34" name="Picture Placeholder 33">
            <a:extLst>
              <a:ext uri="{FF2B5EF4-FFF2-40B4-BE49-F238E27FC236}">
                <a16:creationId xmlns:a16="http://schemas.microsoft.com/office/drawing/2014/main" id="{CB99A17D-D60A-4D48-9186-662E916CF379}"/>
              </a:ext>
            </a:extLst>
          </p:cNvPr>
          <p:cNvSpPr>
            <a:spLocks noGrp="1"/>
          </p:cNvSpPr>
          <p:nvPr>
            <p:ph type="pic" sz="quarter" idx="10"/>
          </p:nvPr>
        </p:nvSpPr>
        <p:spPr>
          <a:xfrm>
            <a:off x="6880966" y="1150994"/>
            <a:ext cx="3849301" cy="3831877"/>
          </a:xfrm>
          <a:custGeom>
            <a:avLst/>
            <a:gdLst>
              <a:gd name="connsiteX0" fmla="*/ 1255203 w 3849301"/>
              <a:gd name="connsiteY0" fmla="*/ 195 h 3831877"/>
              <a:gd name="connsiteX1" fmla="*/ 1624500 w 3849301"/>
              <a:gd name="connsiteY1" fmla="*/ 156797 h 3831877"/>
              <a:gd name="connsiteX2" fmla="*/ 3742790 w 3849301"/>
              <a:gd name="connsiteY2" fmla="*/ 2276782 h 3831877"/>
              <a:gd name="connsiteX3" fmla="*/ 3826937 w 3849301"/>
              <a:gd name="connsiteY3" fmla="*/ 2753616 h 3831877"/>
              <a:gd name="connsiteX4" fmla="*/ 3451080 w 3849301"/>
              <a:gd name="connsiteY4" fmla="*/ 3062156 h 3831877"/>
              <a:gd name="connsiteX5" fmla="*/ 787469 w 3849301"/>
              <a:gd name="connsiteY5" fmla="*/ 3770687 h 3831877"/>
              <a:gd name="connsiteX6" fmla="*/ 163728 w 3849301"/>
              <a:gd name="connsiteY6" fmla="*/ 3696065 h 3831877"/>
              <a:gd name="connsiteX7" fmla="*/ 12263 w 3849301"/>
              <a:gd name="connsiteY7" fmla="*/ 3280939 h 3831877"/>
              <a:gd name="connsiteX8" fmla="*/ 797851 w 3849301"/>
              <a:gd name="connsiteY8" fmla="*/ 351232 h 3831877"/>
              <a:gd name="connsiteX9" fmla="*/ 1145445 w 3849301"/>
              <a:gd name="connsiteY9" fmla="*/ 10416 h 3831877"/>
              <a:gd name="connsiteX10" fmla="*/ 1255203 w 3849301"/>
              <a:gd name="connsiteY10" fmla="*/ 195 h 383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49301" h="3831877">
                <a:moveTo>
                  <a:pt x="1255203" y="195"/>
                </a:moveTo>
                <a:cubicBezTo>
                  <a:pt x="1489514" y="-5338"/>
                  <a:pt x="1576454" y="108546"/>
                  <a:pt x="1624500" y="156797"/>
                </a:cubicBezTo>
                <a:lnTo>
                  <a:pt x="3742790" y="2276782"/>
                </a:lnTo>
                <a:cubicBezTo>
                  <a:pt x="3837514" y="2359527"/>
                  <a:pt x="3878263" y="2524821"/>
                  <a:pt x="3826937" y="2753616"/>
                </a:cubicBezTo>
                <a:cubicBezTo>
                  <a:pt x="3752451" y="2932663"/>
                  <a:pt x="3617641" y="3019634"/>
                  <a:pt x="3451080" y="3062156"/>
                </a:cubicBezTo>
                <a:lnTo>
                  <a:pt x="787469" y="3770687"/>
                </a:lnTo>
                <a:cubicBezTo>
                  <a:pt x="535105" y="3850588"/>
                  <a:pt x="346242" y="3876514"/>
                  <a:pt x="163728" y="3696065"/>
                </a:cubicBezTo>
                <a:cubicBezTo>
                  <a:pt x="14815" y="3570390"/>
                  <a:pt x="-22974" y="3390739"/>
                  <a:pt x="12263" y="3280939"/>
                </a:cubicBezTo>
                <a:lnTo>
                  <a:pt x="797851" y="351232"/>
                </a:lnTo>
                <a:cubicBezTo>
                  <a:pt x="826932" y="251385"/>
                  <a:pt x="929039" y="59463"/>
                  <a:pt x="1145445" y="10416"/>
                </a:cubicBezTo>
                <a:cubicBezTo>
                  <a:pt x="1185249" y="4212"/>
                  <a:pt x="1221730" y="985"/>
                  <a:pt x="1255203" y="195"/>
                </a:cubicBezTo>
                <a:close/>
              </a:path>
            </a:pathLst>
          </a:custGeom>
          <a:pattFill prst="pct25">
            <a:fgClr>
              <a:schemeClr val="tx2"/>
            </a:fgClr>
            <a:bgClr>
              <a:schemeClr val="bg1"/>
            </a:bgClr>
          </a:pattFill>
        </p:spPr>
        <p:txBody>
          <a:bodyPr wrap="square" anchor="ctr">
            <a:noAutofit/>
          </a:bodyPr>
          <a:lstStyle>
            <a:lvl1pPr marL="0" indent="0" algn="ctr">
              <a:buNone/>
              <a:defRPr/>
            </a:lvl1pPr>
          </a:lstStyle>
          <a:p>
            <a:endParaRPr lang="en-LT"/>
          </a:p>
        </p:txBody>
      </p:sp>
      <p:sp>
        <p:nvSpPr>
          <p:cNvPr id="2" name="Title 1">
            <a:extLst>
              <a:ext uri="{FF2B5EF4-FFF2-40B4-BE49-F238E27FC236}">
                <a16:creationId xmlns:a16="http://schemas.microsoft.com/office/drawing/2014/main" id="{C19CB3DE-00BC-4668-9CD0-6ADF49D5264B}"/>
              </a:ext>
            </a:extLst>
          </p:cNvPr>
          <p:cNvSpPr>
            <a:spLocks noGrp="1"/>
          </p:cNvSpPr>
          <p:nvPr>
            <p:ph type="ctrTitle"/>
          </p:nvPr>
        </p:nvSpPr>
        <p:spPr>
          <a:xfrm>
            <a:off x="848139" y="728663"/>
            <a:ext cx="5590239" cy="3204510"/>
          </a:xfrm>
        </p:spPr>
        <p:txBody>
          <a:bodyPr anchor="b"/>
          <a:lstStyle>
            <a:lvl1pPr algn="l">
              <a:defRPr sz="6000">
                <a:solidFill>
                  <a:schemeClr val="tx1"/>
                </a:solidFill>
              </a:defRPr>
            </a:lvl1pPr>
          </a:lstStyle>
          <a:p>
            <a:r>
              <a:rPr lang="en-US"/>
              <a:t>Click to edit Master title style</a:t>
            </a:r>
            <a:endParaRPr lang="lt-LT"/>
          </a:p>
        </p:txBody>
      </p:sp>
      <p:sp>
        <p:nvSpPr>
          <p:cNvPr id="3" name="Subtitle 2">
            <a:extLst>
              <a:ext uri="{FF2B5EF4-FFF2-40B4-BE49-F238E27FC236}">
                <a16:creationId xmlns:a16="http://schemas.microsoft.com/office/drawing/2014/main" id="{23548DF4-4555-4582-BF43-860BA222060A}"/>
              </a:ext>
            </a:extLst>
          </p:cNvPr>
          <p:cNvSpPr>
            <a:spLocks noGrp="1"/>
          </p:cNvSpPr>
          <p:nvPr>
            <p:ph type="subTitle" idx="1"/>
          </p:nvPr>
        </p:nvSpPr>
        <p:spPr>
          <a:xfrm>
            <a:off x="848139" y="4359057"/>
            <a:ext cx="4462897" cy="1655762"/>
          </a:xfrm>
        </p:spPr>
        <p:txBody>
          <a:bodyPr>
            <a:normAutofit/>
          </a:bodyPr>
          <a:lstStyle>
            <a:lvl1pPr marL="0" indent="0" algn="l">
              <a:lnSpc>
                <a:spcPct val="100000"/>
              </a:lnSpc>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t-LT"/>
          </a:p>
        </p:txBody>
      </p:sp>
      <p:pic>
        <p:nvPicPr>
          <p:cNvPr id="8" name="Graphic 7">
            <a:extLst>
              <a:ext uri="{FF2B5EF4-FFF2-40B4-BE49-F238E27FC236}">
                <a16:creationId xmlns:a16="http://schemas.microsoft.com/office/drawing/2014/main" id="{87C467A0-79C7-1340-9F12-85E08DE600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554899" y="1535177"/>
            <a:ext cx="3569869" cy="3504962"/>
          </a:xfrm>
          <a:prstGeom prst="rect">
            <a:avLst/>
          </a:prstGeom>
        </p:spPr>
      </p:pic>
      <p:pic>
        <p:nvPicPr>
          <p:cNvPr id="9" name="Graphic 8">
            <a:extLst>
              <a:ext uri="{FF2B5EF4-FFF2-40B4-BE49-F238E27FC236}">
                <a16:creationId xmlns:a16="http://schemas.microsoft.com/office/drawing/2014/main" id="{4D47F558-7463-5E42-92EB-EC35C5317765}"/>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b="58465"/>
          <a:stretch/>
        </p:blipFill>
        <p:spPr>
          <a:xfrm>
            <a:off x="3821926" y="5402206"/>
            <a:ext cx="3569869" cy="1455794"/>
          </a:xfrm>
          <a:prstGeom prst="rect">
            <a:avLst/>
          </a:prstGeom>
        </p:spPr>
      </p:pic>
      <p:pic>
        <p:nvPicPr>
          <p:cNvPr id="36" name="Graphic 35">
            <a:extLst>
              <a:ext uri="{FF2B5EF4-FFF2-40B4-BE49-F238E27FC236}">
                <a16:creationId xmlns:a16="http://schemas.microsoft.com/office/drawing/2014/main" id="{9BA94EC4-A821-E647-9401-172E3F2DB7B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927112" y="5957803"/>
            <a:ext cx="2692400" cy="458872"/>
          </a:xfrm>
          <a:prstGeom prst="rect">
            <a:avLst/>
          </a:prstGeom>
        </p:spPr>
      </p:pic>
    </p:spTree>
    <p:extLst>
      <p:ext uri="{BB962C8B-B14F-4D97-AF65-F5344CB8AC3E}">
        <p14:creationId xmlns:p14="http://schemas.microsoft.com/office/powerpoint/2010/main" val="337640494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8A784C19-B91E-044C-8D59-4F24E47DC449}"/>
              </a:ext>
            </a:extLst>
          </p:cNvPr>
          <p:cNvSpPr/>
          <p:nvPr userDrawn="1"/>
        </p:nvSpPr>
        <p:spPr>
          <a:xfrm>
            <a:off x="839788" y="2971801"/>
            <a:ext cx="3506925" cy="1182686"/>
          </a:xfrm>
          <a:prstGeom prst="roundRect">
            <a:avLst/>
          </a:prstGeom>
          <a:gradFill>
            <a:gsLst>
              <a:gs pos="0">
                <a:srgbClr val="009EF7"/>
              </a:gs>
              <a:gs pos="95000">
                <a:srgbClr val="00D4E2"/>
              </a:gs>
            </a:gsLst>
            <a:lin ang="4200000" scaled="0"/>
          </a:gradFill>
          <a:ln>
            <a:noFill/>
          </a:ln>
          <a:effectLst>
            <a:outerShdw blurRad="232654" dist="120673" dir="2220000" sx="97000" sy="97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solidFill>
                <a:schemeClr val="bg1"/>
              </a:solidFill>
            </a:endParaRPr>
          </a:p>
        </p:txBody>
      </p:sp>
      <p:sp>
        <p:nvSpPr>
          <p:cNvPr id="2" name="Title 1">
            <a:extLst>
              <a:ext uri="{FF2B5EF4-FFF2-40B4-BE49-F238E27FC236}">
                <a16:creationId xmlns:a16="http://schemas.microsoft.com/office/drawing/2014/main" id="{D3DDD638-59FB-443E-9348-12F26B4100B7}"/>
              </a:ext>
            </a:extLst>
          </p:cNvPr>
          <p:cNvSpPr>
            <a:spLocks noGrp="1"/>
          </p:cNvSpPr>
          <p:nvPr>
            <p:ph type="title"/>
          </p:nvPr>
        </p:nvSpPr>
        <p:spPr>
          <a:xfrm>
            <a:off x="839788" y="728663"/>
            <a:ext cx="5254624" cy="1325563"/>
          </a:xfrm>
        </p:spPr>
        <p:txBody>
          <a:bodyPr/>
          <a:lstStyle/>
          <a:p>
            <a:r>
              <a:rPr lang="en-US"/>
              <a:t>Click to edit Master title style</a:t>
            </a:r>
            <a:endParaRPr lang="lt-LT"/>
          </a:p>
        </p:txBody>
      </p:sp>
      <p:sp>
        <p:nvSpPr>
          <p:cNvPr id="9" name="Text Placeholder 2">
            <a:extLst>
              <a:ext uri="{FF2B5EF4-FFF2-40B4-BE49-F238E27FC236}">
                <a16:creationId xmlns:a16="http://schemas.microsoft.com/office/drawing/2014/main" id="{0604A81A-02E3-764A-9909-993FD4BA1F8B}"/>
              </a:ext>
            </a:extLst>
          </p:cNvPr>
          <p:cNvSpPr>
            <a:spLocks noGrp="1"/>
          </p:cNvSpPr>
          <p:nvPr>
            <p:ph idx="10"/>
          </p:nvPr>
        </p:nvSpPr>
        <p:spPr>
          <a:xfrm>
            <a:off x="836612" y="2054226"/>
            <a:ext cx="5254624" cy="649288"/>
          </a:xfrm>
          <a:prstGeom prst="rect">
            <a:avLst/>
          </a:prstGeom>
        </p:spPr>
        <p:txBody>
          <a:bodyPr vert="horz" lIns="91440" tIns="45720" rIns="91440" bIns="45720" rtlCol="0" anchor="b">
            <a:normAutofit/>
          </a:bodyPr>
          <a:lstStyle>
            <a:lvl1pPr marL="0" indent="0">
              <a:buNone/>
              <a:defRPr/>
            </a:lvl1pPr>
          </a:lstStyle>
          <a:p>
            <a:pPr lvl="0"/>
            <a:r>
              <a:rPr lang="en-US"/>
              <a:t>Click to edit Master text styles</a:t>
            </a:r>
          </a:p>
        </p:txBody>
      </p:sp>
      <p:pic>
        <p:nvPicPr>
          <p:cNvPr id="13" name="Graphic 12">
            <a:extLst>
              <a:ext uri="{FF2B5EF4-FFF2-40B4-BE49-F238E27FC236}">
                <a16:creationId xmlns:a16="http://schemas.microsoft.com/office/drawing/2014/main" id="{BC48B017-900C-1A4F-8802-1E1536C1F850}"/>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31" t="58285" r="30173" b="-10598"/>
          <a:stretch/>
        </p:blipFill>
        <p:spPr>
          <a:xfrm>
            <a:off x="6639338" y="0"/>
            <a:ext cx="5552661" cy="3066992"/>
          </a:xfrm>
          <a:prstGeom prst="rect">
            <a:avLst/>
          </a:prstGeom>
        </p:spPr>
      </p:pic>
      <p:sp>
        <p:nvSpPr>
          <p:cNvPr id="21" name="Text Placeholder 20">
            <a:extLst>
              <a:ext uri="{FF2B5EF4-FFF2-40B4-BE49-F238E27FC236}">
                <a16:creationId xmlns:a16="http://schemas.microsoft.com/office/drawing/2014/main" id="{4DBA9FA1-AB03-6248-9124-BEF44FED2B0D}"/>
              </a:ext>
            </a:extLst>
          </p:cNvPr>
          <p:cNvSpPr>
            <a:spLocks noGrp="1"/>
          </p:cNvSpPr>
          <p:nvPr>
            <p:ph type="body" sz="quarter" idx="13"/>
          </p:nvPr>
        </p:nvSpPr>
        <p:spPr>
          <a:xfrm>
            <a:off x="839788" y="2971800"/>
            <a:ext cx="3506787" cy="1182688"/>
          </a:xfrm>
        </p:spPr>
        <p:txBody>
          <a:bodyPr anchor="ctr">
            <a:noAutofit/>
          </a:bodyPr>
          <a:lstStyle>
            <a:lvl1pPr marL="0" indent="0" algn="ctr">
              <a:buNone/>
              <a:defRPr sz="1800">
                <a:solidFill>
                  <a:schemeClr val="bg1"/>
                </a:solidFill>
              </a:defRPr>
            </a:lvl1pPr>
            <a:lvl2pPr>
              <a:defRPr sz="1600"/>
            </a:lvl2pPr>
            <a:lvl3pPr>
              <a:defRPr sz="1400"/>
            </a:lvl3pPr>
            <a:lvl4pPr>
              <a:defRPr sz="1200"/>
            </a:lvl4pPr>
            <a:lvl5pPr>
              <a:defRPr sz="1200"/>
            </a:lvl5pPr>
          </a:lstStyle>
          <a:p>
            <a:pPr lvl="0"/>
            <a:r>
              <a:rPr lang="en-GB"/>
              <a:t>Click to edit Master text styles</a:t>
            </a:r>
          </a:p>
        </p:txBody>
      </p:sp>
      <p:sp>
        <p:nvSpPr>
          <p:cNvPr id="14" name="Rounded Rectangle 13">
            <a:extLst>
              <a:ext uri="{FF2B5EF4-FFF2-40B4-BE49-F238E27FC236}">
                <a16:creationId xmlns:a16="http://schemas.microsoft.com/office/drawing/2014/main" id="{DE01AF74-A44E-434A-AA03-914AA61954D5}"/>
              </a:ext>
            </a:extLst>
          </p:cNvPr>
          <p:cNvSpPr/>
          <p:nvPr userDrawn="1"/>
        </p:nvSpPr>
        <p:spPr>
          <a:xfrm>
            <a:off x="4660157" y="2971801"/>
            <a:ext cx="3506925" cy="1182686"/>
          </a:xfrm>
          <a:prstGeom prst="roundRect">
            <a:avLst/>
          </a:prstGeom>
          <a:gradFill>
            <a:gsLst>
              <a:gs pos="0">
                <a:srgbClr val="009EF7"/>
              </a:gs>
              <a:gs pos="95000">
                <a:srgbClr val="00D4E2"/>
              </a:gs>
            </a:gsLst>
            <a:lin ang="4200000" scaled="0"/>
          </a:gradFill>
          <a:ln>
            <a:noFill/>
          </a:ln>
          <a:effectLst>
            <a:outerShdw blurRad="232654" dist="120673" dir="2220000" sx="97000" sy="97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solidFill>
                <a:schemeClr val="bg1"/>
              </a:solidFill>
            </a:endParaRPr>
          </a:p>
        </p:txBody>
      </p:sp>
      <p:sp>
        <p:nvSpPr>
          <p:cNvPr id="16" name="Text Placeholder 20">
            <a:extLst>
              <a:ext uri="{FF2B5EF4-FFF2-40B4-BE49-F238E27FC236}">
                <a16:creationId xmlns:a16="http://schemas.microsoft.com/office/drawing/2014/main" id="{7E49BDFD-7191-CE49-B8B1-9A544EC3B1F3}"/>
              </a:ext>
            </a:extLst>
          </p:cNvPr>
          <p:cNvSpPr>
            <a:spLocks noGrp="1"/>
          </p:cNvSpPr>
          <p:nvPr>
            <p:ph type="body" sz="quarter" idx="14"/>
          </p:nvPr>
        </p:nvSpPr>
        <p:spPr>
          <a:xfrm>
            <a:off x="4660157" y="2971800"/>
            <a:ext cx="3506787" cy="1182688"/>
          </a:xfrm>
        </p:spPr>
        <p:txBody>
          <a:bodyPr anchor="ctr">
            <a:noAutofit/>
          </a:bodyPr>
          <a:lstStyle>
            <a:lvl1pPr marL="0" indent="0" algn="ctr">
              <a:buNone/>
              <a:defRPr sz="1800">
                <a:solidFill>
                  <a:schemeClr val="bg1"/>
                </a:solidFill>
              </a:defRPr>
            </a:lvl1pPr>
            <a:lvl2pPr>
              <a:defRPr sz="1600"/>
            </a:lvl2pPr>
            <a:lvl3pPr>
              <a:defRPr sz="1400"/>
            </a:lvl3pPr>
            <a:lvl4pPr>
              <a:defRPr sz="1200"/>
            </a:lvl4pPr>
            <a:lvl5pPr>
              <a:defRPr sz="1200"/>
            </a:lvl5pPr>
          </a:lstStyle>
          <a:p>
            <a:pPr lvl="0"/>
            <a:r>
              <a:rPr lang="en-GB"/>
              <a:t>Click to edit Master text styles</a:t>
            </a:r>
          </a:p>
        </p:txBody>
      </p:sp>
      <p:sp>
        <p:nvSpPr>
          <p:cNvPr id="17" name="Rounded Rectangle 16">
            <a:extLst>
              <a:ext uri="{FF2B5EF4-FFF2-40B4-BE49-F238E27FC236}">
                <a16:creationId xmlns:a16="http://schemas.microsoft.com/office/drawing/2014/main" id="{5F3106F4-1610-1A4F-BD7C-4BD4DB011C2D}"/>
              </a:ext>
            </a:extLst>
          </p:cNvPr>
          <p:cNvSpPr/>
          <p:nvPr userDrawn="1"/>
        </p:nvSpPr>
        <p:spPr>
          <a:xfrm>
            <a:off x="8480665" y="2971801"/>
            <a:ext cx="3506925" cy="1182686"/>
          </a:xfrm>
          <a:prstGeom prst="roundRect">
            <a:avLst/>
          </a:prstGeom>
          <a:gradFill>
            <a:gsLst>
              <a:gs pos="0">
                <a:srgbClr val="009EF7"/>
              </a:gs>
              <a:gs pos="95000">
                <a:srgbClr val="00D4E2"/>
              </a:gs>
            </a:gsLst>
            <a:lin ang="4200000" scaled="0"/>
          </a:gradFill>
          <a:ln>
            <a:noFill/>
          </a:ln>
          <a:effectLst>
            <a:outerShdw blurRad="232654" dist="120673" dir="2220000" sx="97000" sy="97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solidFill>
                <a:schemeClr val="bg1"/>
              </a:solidFill>
            </a:endParaRPr>
          </a:p>
        </p:txBody>
      </p:sp>
      <p:sp>
        <p:nvSpPr>
          <p:cNvPr id="18" name="Text Placeholder 20">
            <a:extLst>
              <a:ext uri="{FF2B5EF4-FFF2-40B4-BE49-F238E27FC236}">
                <a16:creationId xmlns:a16="http://schemas.microsoft.com/office/drawing/2014/main" id="{228BE904-8021-1D46-86D5-7CE5285179E5}"/>
              </a:ext>
            </a:extLst>
          </p:cNvPr>
          <p:cNvSpPr>
            <a:spLocks noGrp="1"/>
          </p:cNvSpPr>
          <p:nvPr>
            <p:ph type="body" sz="quarter" idx="15"/>
          </p:nvPr>
        </p:nvSpPr>
        <p:spPr>
          <a:xfrm>
            <a:off x="8480665" y="2971800"/>
            <a:ext cx="3506787" cy="1182688"/>
          </a:xfrm>
        </p:spPr>
        <p:txBody>
          <a:bodyPr anchor="ctr">
            <a:noAutofit/>
          </a:bodyPr>
          <a:lstStyle>
            <a:lvl1pPr marL="0" indent="0" algn="ctr">
              <a:buNone/>
              <a:defRPr sz="1800">
                <a:solidFill>
                  <a:schemeClr val="bg1"/>
                </a:solidFill>
              </a:defRPr>
            </a:lvl1pPr>
            <a:lvl2pPr>
              <a:defRPr sz="1600"/>
            </a:lvl2pPr>
            <a:lvl3pPr>
              <a:defRPr sz="1400"/>
            </a:lvl3pPr>
            <a:lvl4pPr>
              <a:defRPr sz="1200"/>
            </a:lvl4pPr>
            <a:lvl5pPr>
              <a:defRPr sz="1200"/>
            </a:lvl5pPr>
          </a:lstStyle>
          <a:p>
            <a:pPr lvl="0"/>
            <a:r>
              <a:rPr lang="en-GB"/>
              <a:t>Click to edit Master text styles</a:t>
            </a:r>
          </a:p>
        </p:txBody>
      </p:sp>
      <p:pic>
        <p:nvPicPr>
          <p:cNvPr id="12" name="Graphic 11">
            <a:extLst>
              <a:ext uri="{FF2B5EF4-FFF2-40B4-BE49-F238E27FC236}">
                <a16:creationId xmlns:a16="http://schemas.microsoft.com/office/drawing/2014/main" id="{A82850F7-3738-FA49-953E-F5BC4E80924D}"/>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666276" y="441325"/>
            <a:ext cx="1685936" cy="287338"/>
          </a:xfrm>
          <a:prstGeom prst="rect">
            <a:avLst/>
          </a:prstGeom>
        </p:spPr>
      </p:pic>
    </p:spTree>
    <p:extLst>
      <p:ext uri="{BB962C8B-B14F-4D97-AF65-F5344CB8AC3E}">
        <p14:creationId xmlns:p14="http://schemas.microsoft.com/office/powerpoint/2010/main" val="3592528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ulletPoint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DD638-59FB-443E-9348-12F26B4100B7}"/>
              </a:ext>
            </a:extLst>
          </p:cNvPr>
          <p:cNvSpPr>
            <a:spLocks noGrp="1"/>
          </p:cNvSpPr>
          <p:nvPr>
            <p:ph type="title"/>
          </p:nvPr>
        </p:nvSpPr>
        <p:spPr>
          <a:xfrm>
            <a:off x="839788" y="728663"/>
            <a:ext cx="10515600" cy="1325563"/>
          </a:xfrm>
        </p:spPr>
        <p:txBody>
          <a:bodyPr/>
          <a:lstStyle/>
          <a:p>
            <a:r>
              <a:rPr lang="en-US"/>
              <a:t>Click to edit Master title style</a:t>
            </a:r>
            <a:endParaRPr lang="lt-LT"/>
          </a:p>
        </p:txBody>
      </p:sp>
      <p:pic>
        <p:nvPicPr>
          <p:cNvPr id="5" name="Graphic 4">
            <a:extLst>
              <a:ext uri="{FF2B5EF4-FFF2-40B4-BE49-F238E27FC236}">
                <a16:creationId xmlns:a16="http://schemas.microsoft.com/office/drawing/2014/main" id="{5314C47F-73EC-5744-B6DF-7939C4CA322B}"/>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39923"/>
          <a:stretch/>
        </p:blipFill>
        <p:spPr>
          <a:xfrm>
            <a:off x="9520555" y="165437"/>
            <a:ext cx="2671446" cy="4365899"/>
          </a:xfrm>
          <a:prstGeom prst="rect">
            <a:avLst/>
          </a:prstGeom>
        </p:spPr>
      </p:pic>
      <p:sp>
        <p:nvSpPr>
          <p:cNvPr id="3" name="Rounded Rectangle 2">
            <a:extLst>
              <a:ext uri="{FF2B5EF4-FFF2-40B4-BE49-F238E27FC236}">
                <a16:creationId xmlns:a16="http://schemas.microsoft.com/office/drawing/2014/main" id="{93B3BA45-F295-2849-A61A-B714D548B313}"/>
              </a:ext>
            </a:extLst>
          </p:cNvPr>
          <p:cNvSpPr/>
          <p:nvPr userDrawn="1"/>
        </p:nvSpPr>
        <p:spPr>
          <a:xfrm>
            <a:off x="1106488" y="2771591"/>
            <a:ext cx="2944812" cy="3519488"/>
          </a:xfrm>
          <a:prstGeom prst="roundRect">
            <a:avLst>
              <a:gd name="adj" fmla="val 7967"/>
            </a:avLst>
          </a:prstGeom>
          <a:solidFill>
            <a:schemeClr val="bg1"/>
          </a:solidFill>
          <a:ln>
            <a:noFill/>
          </a:ln>
          <a:effectLst>
            <a:outerShdw blurRad="583741" dist="200627" dir="4560000" sx="97506" sy="97506"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11" name="Text Placeholder 2">
            <a:extLst>
              <a:ext uri="{FF2B5EF4-FFF2-40B4-BE49-F238E27FC236}">
                <a16:creationId xmlns:a16="http://schemas.microsoft.com/office/drawing/2014/main" id="{776555DD-C714-6E41-AEE4-1D6BA038AC73}"/>
              </a:ext>
            </a:extLst>
          </p:cNvPr>
          <p:cNvSpPr>
            <a:spLocks noGrp="1"/>
          </p:cNvSpPr>
          <p:nvPr>
            <p:ph idx="1"/>
          </p:nvPr>
        </p:nvSpPr>
        <p:spPr>
          <a:xfrm>
            <a:off x="1376295" y="3644622"/>
            <a:ext cx="2445519" cy="2354440"/>
          </a:xfrm>
          <a:prstGeom prst="rect">
            <a:avLst/>
          </a:prstGeom>
        </p:spPr>
        <p:txBody>
          <a:bodyPr vert="horz" lIns="91440" tIns="45720" rIns="91440" bIns="45720" rtlCol="0">
            <a:normAutofit/>
          </a:bodyPr>
          <a:lstStyle>
            <a:lvl1pPr marL="342900" indent="-342900">
              <a:buFontTx/>
              <a:buBlip>
                <a:blip r:embed="rId4"/>
              </a:buBlip>
              <a:defRPr sz="1800"/>
            </a:lvl1pPr>
          </a:lstStyle>
          <a:p>
            <a:pPr lvl="0"/>
            <a:r>
              <a:rPr lang="en-US"/>
              <a:t>Click to edit Master text styles</a:t>
            </a:r>
          </a:p>
        </p:txBody>
      </p:sp>
      <p:sp>
        <p:nvSpPr>
          <p:cNvPr id="17" name="Rounded Rectangle 16">
            <a:extLst>
              <a:ext uri="{FF2B5EF4-FFF2-40B4-BE49-F238E27FC236}">
                <a16:creationId xmlns:a16="http://schemas.microsoft.com/office/drawing/2014/main" id="{86BB7894-A1CD-8041-B20F-B4346ADFFAE1}"/>
              </a:ext>
            </a:extLst>
          </p:cNvPr>
          <p:cNvSpPr/>
          <p:nvPr userDrawn="1"/>
        </p:nvSpPr>
        <p:spPr>
          <a:xfrm>
            <a:off x="4591344" y="2771591"/>
            <a:ext cx="2944812" cy="3519488"/>
          </a:xfrm>
          <a:prstGeom prst="roundRect">
            <a:avLst>
              <a:gd name="adj" fmla="val 7967"/>
            </a:avLst>
          </a:prstGeom>
          <a:solidFill>
            <a:schemeClr val="bg1"/>
          </a:solidFill>
          <a:ln>
            <a:noFill/>
          </a:ln>
          <a:effectLst>
            <a:outerShdw blurRad="583741" dist="200627" dir="4560000" sx="97506" sy="97506"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18" name="Text Placeholder 2">
            <a:extLst>
              <a:ext uri="{FF2B5EF4-FFF2-40B4-BE49-F238E27FC236}">
                <a16:creationId xmlns:a16="http://schemas.microsoft.com/office/drawing/2014/main" id="{1824F840-FAEE-2C49-B30E-EBCF325AB294}"/>
              </a:ext>
            </a:extLst>
          </p:cNvPr>
          <p:cNvSpPr>
            <a:spLocks noGrp="1"/>
          </p:cNvSpPr>
          <p:nvPr>
            <p:ph idx="13"/>
          </p:nvPr>
        </p:nvSpPr>
        <p:spPr>
          <a:xfrm>
            <a:off x="4861151" y="3644622"/>
            <a:ext cx="2445519" cy="2354440"/>
          </a:xfrm>
          <a:prstGeom prst="rect">
            <a:avLst/>
          </a:prstGeom>
        </p:spPr>
        <p:txBody>
          <a:bodyPr vert="horz" lIns="91440" tIns="45720" rIns="91440" bIns="45720" rtlCol="0">
            <a:normAutofit/>
          </a:bodyPr>
          <a:lstStyle>
            <a:lvl1pPr marL="342900" indent="-342900">
              <a:buFontTx/>
              <a:buBlip>
                <a:blip r:embed="rId4"/>
              </a:buBlip>
              <a:defRPr sz="1800"/>
            </a:lvl1pPr>
          </a:lstStyle>
          <a:p>
            <a:pPr lvl="0"/>
            <a:r>
              <a:rPr lang="en-US"/>
              <a:t>Click to edit Master text styles</a:t>
            </a:r>
          </a:p>
        </p:txBody>
      </p:sp>
      <p:sp>
        <p:nvSpPr>
          <p:cNvPr id="19" name="Rounded Rectangle 18">
            <a:extLst>
              <a:ext uri="{FF2B5EF4-FFF2-40B4-BE49-F238E27FC236}">
                <a16:creationId xmlns:a16="http://schemas.microsoft.com/office/drawing/2014/main" id="{38882DBB-FE9D-9E46-BE58-A2CE4C58230B}"/>
              </a:ext>
            </a:extLst>
          </p:cNvPr>
          <p:cNvSpPr/>
          <p:nvPr userDrawn="1"/>
        </p:nvSpPr>
        <p:spPr>
          <a:xfrm>
            <a:off x="8140702" y="2771592"/>
            <a:ext cx="2944812" cy="3519488"/>
          </a:xfrm>
          <a:prstGeom prst="roundRect">
            <a:avLst>
              <a:gd name="adj" fmla="val 7967"/>
            </a:avLst>
          </a:prstGeom>
          <a:solidFill>
            <a:schemeClr val="bg1"/>
          </a:solidFill>
          <a:ln>
            <a:noFill/>
          </a:ln>
          <a:effectLst>
            <a:outerShdw blurRad="583741" dist="200627" dir="4560000" sx="97506" sy="97506"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p>
        </p:txBody>
      </p:sp>
      <p:sp>
        <p:nvSpPr>
          <p:cNvPr id="20" name="Text Placeholder 2">
            <a:extLst>
              <a:ext uri="{FF2B5EF4-FFF2-40B4-BE49-F238E27FC236}">
                <a16:creationId xmlns:a16="http://schemas.microsoft.com/office/drawing/2014/main" id="{3F00C470-8C20-B542-9814-428B31945018}"/>
              </a:ext>
            </a:extLst>
          </p:cNvPr>
          <p:cNvSpPr>
            <a:spLocks noGrp="1"/>
          </p:cNvSpPr>
          <p:nvPr>
            <p:ph idx="14"/>
          </p:nvPr>
        </p:nvSpPr>
        <p:spPr>
          <a:xfrm>
            <a:off x="8410509" y="3644623"/>
            <a:ext cx="2445519" cy="2354440"/>
          </a:xfrm>
          <a:prstGeom prst="rect">
            <a:avLst/>
          </a:prstGeom>
        </p:spPr>
        <p:txBody>
          <a:bodyPr vert="horz" lIns="91440" tIns="45720" rIns="91440" bIns="45720" rtlCol="0">
            <a:normAutofit/>
          </a:bodyPr>
          <a:lstStyle>
            <a:lvl1pPr marL="342900" indent="-342900">
              <a:buFontTx/>
              <a:buBlip>
                <a:blip r:embed="rId4"/>
              </a:buBlip>
              <a:defRPr sz="1800"/>
            </a:lvl1pPr>
          </a:lstStyle>
          <a:p>
            <a:pPr lvl="0"/>
            <a:r>
              <a:rPr lang="en-US"/>
              <a:t>Click to edit Master text styles</a:t>
            </a:r>
          </a:p>
        </p:txBody>
      </p:sp>
      <p:sp>
        <p:nvSpPr>
          <p:cNvPr id="15" name="Rounded Rectangle 14">
            <a:extLst>
              <a:ext uri="{FF2B5EF4-FFF2-40B4-BE49-F238E27FC236}">
                <a16:creationId xmlns:a16="http://schemas.microsoft.com/office/drawing/2014/main" id="{EC47ADCC-151A-7F44-A231-EC14942E9C44}"/>
              </a:ext>
            </a:extLst>
          </p:cNvPr>
          <p:cNvSpPr/>
          <p:nvPr userDrawn="1"/>
        </p:nvSpPr>
        <p:spPr>
          <a:xfrm>
            <a:off x="1117555" y="2239322"/>
            <a:ext cx="2944812" cy="1182686"/>
          </a:xfrm>
          <a:prstGeom prst="roundRect">
            <a:avLst>
              <a:gd name="adj" fmla="val 19844"/>
            </a:avLst>
          </a:prstGeom>
          <a:gradFill>
            <a:gsLst>
              <a:gs pos="0">
                <a:srgbClr val="009EF7"/>
              </a:gs>
              <a:gs pos="95000">
                <a:srgbClr val="00D4E2"/>
              </a:gs>
            </a:gsLst>
            <a:lin ang="4200000" scaled="0"/>
          </a:gradFill>
          <a:ln>
            <a:noFill/>
          </a:ln>
          <a:effectLst>
            <a:outerShdw blurRad="232654" dist="120673" dir="2220000" sx="97000" sy="97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solidFill>
                <a:schemeClr val="bg1"/>
              </a:solidFill>
            </a:endParaRPr>
          </a:p>
        </p:txBody>
      </p:sp>
      <p:sp>
        <p:nvSpPr>
          <p:cNvPr id="16" name="Rounded Rectangle 15">
            <a:extLst>
              <a:ext uri="{FF2B5EF4-FFF2-40B4-BE49-F238E27FC236}">
                <a16:creationId xmlns:a16="http://schemas.microsoft.com/office/drawing/2014/main" id="{9DA7FF28-B449-8748-9D61-9C852B3DB3E7}"/>
              </a:ext>
            </a:extLst>
          </p:cNvPr>
          <p:cNvSpPr/>
          <p:nvPr userDrawn="1"/>
        </p:nvSpPr>
        <p:spPr>
          <a:xfrm>
            <a:off x="4587265" y="2236556"/>
            <a:ext cx="2944812" cy="1182686"/>
          </a:xfrm>
          <a:prstGeom prst="roundRect">
            <a:avLst>
              <a:gd name="adj" fmla="val 19844"/>
            </a:avLst>
          </a:prstGeom>
          <a:gradFill>
            <a:gsLst>
              <a:gs pos="0">
                <a:srgbClr val="009EF7"/>
              </a:gs>
              <a:gs pos="95000">
                <a:srgbClr val="00D4E2"/>
              </a:gs>
            </a:gsLst>
            <a:lin ang="4200000" scaled="0"/>
          </a:gradFill>
          <a:ln>
            <a:noFill/>
          </a:ln>
          <a:effectLst>
            <a:outerShdw blurRad="232654" dist="120673" dir="2220000" sx="97000" sy="97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solidFill>
                <a:schemeClr val="bg1"/>
              </a:solidFill>
            </a:endParaRPr>
          </a:p>
        </p:txBody>
      </p:sp>
      <p:sp>
        <p:nvSpPr>
          <p:cNvPr id="21" name="Rounded Rectangle 20">
            <a:extLst>
              <a:ext uri="{FF2B5EF4-FFF2-40B4-BE49-F238E27FC236}">
                <a16:creationId xmlns:a16="http://schemas.microsoft.com/office/drawing/2014/main" id="{ED0E3625-2CC3-394B-A0C6-38904B2E14C0}"/>
              </a:ext>
            </a:extLst>
          </p:cNvPr>
          <p:cNvSpPr/>
          <p:nvPr userDrawn="1"/>
        </p:nvSpPr>
        <p:spPr>
          <a:xfrm>
            <a:off x="8140702" y="2236556"/>
            <a:ext cx="2944812" cy="1182686"/>
          </a:xfrm>
          <a:prstGeom prst="roundRect">
            <a:avLst>
              <a:gd name="adj" fmla="val 19844"/>
            </a:avLst>
          </a:prstGeom>
          <a:gradFill>
            <a:gsLst>
              <a:gs pos="0">
                <a:srgbClr val="009EF7"/>
              </a:gs>
              <a:gs pos="95000">
                <a:srgbClr val="00D4E2"/>
              </a:gs>
            </a:gsLst>
            <a:lin ang="4200000" scaled="0"/>
          </a:gradFill>
          <a:ln>
            <a:noFill/>
          </a:ln>
          <a:effectLst>
            <a:outerShdw blurRad="232654" dist="120673" dir="2220000" sx="97000" sy="97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solidFill>
                <a:schemeClr val="bg1"/>
              </a:solidFill>
            </a:endParaRPr>
          </a:p>
        </p:txBody>
      </p:sp>
      <p:sp>
        <p:nvSpPr>
          <p:cNvPr id="6" name="Text Placeholder 5">
            <a:extLst>
              <a:ext uri="{FF2B5EF4-FFF2-40B4-BE49-F238E27FC236}">
                <a16:creationId xmlns:a16="http://schemas.microsoft.com/office/drawing/2014/main" id="{6589B567-E846-3B4F-9D99-D69DC8A79070}"/>
              </a:ext>
            </a:extLst>
          </p:cNvPr>
          <p:cNvSpPr>
            <a:spLocks noGrp="1"/>
          </p:cNvSpPr>
          <p:nvPr>
            <p:ph type="body" sz="quarter" idx="15"/>
          </p:nvPr>
        </p:nvSpPr>
        <p:spPr>
          <a:xfrm>
            <a:off x="1117600" y="2243271"/>
            <a:ext cx="2944813" cy="1192212"/>
          </a:xfrm>
        </p:spPr>
        <p:txBody>
          <a:bodyPr anchor="ctr">
            <a:normAutofit/>
          </a:bodyPr>
          <a:lstStyle>
            <a:lvl1pPr marL="0" indent="0" algn="ctr">
              <a:buNone/>
              <a:defRPr sz="2000">
                <a:solidFill>
                  <a:schemeClr val="bg1"/>
                </a:solidFill>
              </a:defRPr>
            </a:lvl1pPr>
          </a:lstStyle>
          <a:p>
            <a:pPr lvl="0"/>
            <a:r>
              <a:rPr lang="en-GB"/>
              <a:t>Click to edit Master text styles</a:t>
            </a:r>
          </a:p>
        </p:txBody>
      </p:sp>
      <p:sp>
        <p:nvSpPr>
          <p:cNvPr id="22" name="Text Placeholder 5">
            <a:extLst>
              <a:ext uri="{FF2B5EF4-FFF2-40B4-BE49-F238E27FC236}">
                <a16:creationId xmlns:a16="http://schemas.microsoft.com/office/drawing/2014/main" id="{FB6ABA75-C0D8-0B45-B7A4-1B0AF3070EF6}"/>
              </a:ext>
            </a:extLst>
          </p:cNvPr>
          <p:cNvSpPr>
            <a:spLocks noGrp="1"/>
          </p:cNvSpPr>
          <p:nvPr>
            <p:ph type="body" sz="quarter" idx="16"/>
          </p:nvPr>
        </p:nvSpPr>
        <p:spPr>
          <a:xfrm>
            <a:off x="4587309" y="2243271"/>
            <a:ext cx="2944813" cy="1192212"/>
          </a:xfrm>
        </p:spPr>
        <p:txBody>
          <a:bodyPr anchor="ctr">
            <a:normAutofit/>
          </a:bodyPr>
          <a:lstStyle>
            <a:lvl1pPr marL="0" indent="0" algn="ctr">
              <a:buNone/>
              <a:defRPr sz="2000">
                <a:solidFill>
                  <a:schemeClr val="bg1"/>
                </a:solidFill>
              </a:defRPr>
            </a:lvl1pPr>
          </a:lstStyle>
          <a:p>
            <a:pPr lvl="0"/>
            <a:r>
              <a:rPr lang="en-GB"/>
              <a:t>Click to edit Master text styles</a:t>
            </a:r>
          </a:p>
        </p:txBody>
      </p:sp>
      <p:sp>
        <p:nvSpPr>
          <p:cNvPr id="23" name="Text Placeholder 5">
            <a:extLst>
              <a:ext uri="{FF2B5EF4-FFF2-40B4-BE49-F238E27FC236}">
                <a16:creationId xmlns:a16="http://schemas.microsoft.com/office/drawing/2014/main" id="{4B2CAC0D-8A59-3C47-96A2-AAD7B6B0E5C4}"/>
              </a:ext>
            </a:extLst>
          </p:cNvPr>
          <p:cNvSpPr>
            <a:spLocks noGrp="1"/>
          </p:cNvSpPr>
          <p:nvPr>
            <p:ph type="body" sz="quarter" idx="17"/>
          </p:nvPr>
        </p:nvSpPr>
        <p:spPr>
          <a:xfrm>
            <a:off x="8144701" y="2243271"/>
            <a:ext cx="2944813" cy="1192212"/>
          </a:xfrm>
        </p:spPr>
        <p:txBody>
          <a:bodyPr anchor="ctr">
            <a:normAutofit/>
          </a:bodyPr>
          <a:lstStyle>
            <a:lvl1pPr marL="0" indent="0" algn="ctr">
              <a:buNone/>
              <a:defRPr sz="2000">
                <a:solidFill>
                  <a:schemeClr val="bg1"/>
                </a:solidFill>
              </a:defRPr>
            </a:lvl1pPr>
          </a:lstStyle>
          <a:p>
            <a:pPr lvl="0"/>
            <a:r>
              <a:rPr lang="en-GB"/>
              <a:t>Click to edit Master text styles</a:t>
            </a:r>
          </a:p>
        </p:txBody>
      </p:sp>
      <p:pic>
        <p:nvPicPr>
          <p:cNvPr id="25" name="Graphic 24">
            <a:extLst>
              <a:ext uri="{FF2B5EF4-FFF2-40B4-BE49-F238E27FC236}">
                <a16:creationId xmlns:a16="http://schemas.microsoft.com/office/drawing/2014/main" id="{C5B1BE81-5F90-954F-AFF9-7D98E2AEC8F3}"/>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666276" y="441325"/>
            <a:ext cx="1685936" cy="287338"/>
          </a:xfrm>
          <a:prstGeom prst="rect">
            <a:avLst/>
          </a:prstGeom>
        </p:spPr>
      </p:pic>
    </p:spTree>
    <p:extLst>
      <p:ext uri="{BB962C8B-B14F-4D97-AF65-F5344CB8AC3E}">
        <p14:creationId xmlns:p14="http://schemas.microsoft.com/office/powerpoint/2010/main" val="28324115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78C28-632A-44CA-AE9C-FB08621EF3BA}"/>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lt-LT"/>
          </a:p>
        </p:txBody>
      </p:sp>
      <p:pic>
        <p:nvPicPr>
          <p:cNvPr id="15" name="Graphic 14">
            <a:extLst>
              <a:ext uri="{FF2B5EF4-FFF2-40B4-BE49-F238E27FC236}">
                <a16:creationId xmlns:a16="http://schemas.microsoft.com/office/drawing/2014/main" id="{FC427D07-AEE5-0B49-97AE-CAF90B2F4AFA}"/>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t="50000" r="24584"/>
          <a:stretch/>
        </p:blipFill>
        <p:spPr>
          <a:xfrm>
            <a:off x="7010400" y="0"/>
            <a:ext cx="5181600" cy="2541148"/>
          </a:xfrm>
          <a:prstGeom prst="rect">
            <a:avLst/>
          </a:prstGeom>
        </p:spPr>
      </p:pic>
      <p:sp>
        <p:nvSpPr>
          <p:cNvPr id="18" name="Picture Placeholder 17">
            <a:extLst>
              <a:ext uri="{FF2B5EF4-FFF2-40B4-BE49-F238E27FC236}">
                <a16:creationId xmlns:a16="http://schemas.microsoft.com/office/drawing/2014/main" id="{506B6266-85CF-4045-A200-5A009AF3DB6E}"/>
              </a:ext>
            </a:extLst>
          </p:cNvPr>
          <p:cNvSpPr>
            <a:spLocks noGrp="1"/>
          </p:cNvSpPr>
          <p:nvPr>
            <p:ph type="pic" sz="quarter" idx="10"/>
          </p:nvPr>
        </p:nvSpPr>
        <p:spPr>
          <a:xfrm>
            <a:off x="2346732" y="1941832"/>
            <a:ext cx="1390648" cy="1390648"/>
          </a:xfrm>
          <a:custGeom>
            <a:avLst/>
            <a:gdLst>
              <a:gd name="connsiteX0" fmla="*/ 160608 w 1878012"/>
              <a:gd name="connsiteY0" fmla="*/ 0 h 1878012"/>
              <a:gd name="connsiteX1" fmla="*/ 1717404 w 1878012"/>
              <a:gd name="connsiteY1" fmla="*/ 0 h 1878012"/>
              <a:gd name="connsiteX2" fmla="*/ 1878012 w 1878012"/>
              <a:gd name="connsiteY2" fmla="*/ 160608 h 1878012"/>
              <a:gd name="connsiteX3" fmla="*/ 1878012 w 1878012"/>
              <a:gd name="connsiteY3" fmla="*/ 1717404 h 1878012"/>
              <a:gd name="connsiteX4" fmla="*/ 1717404 w 1878012"/>
              <a:gd name="connsiteY4" fmla="*/ 1878012 h 1878012"/>
              <a:gd name="connsiteX5" fmla="*/ 160608 w 1878012"/>
              <a:gd name="connsiteY5" fmla="*/ 1878012 h 1878012"/>
              <a:gd name="connsiteX6" fmla="*/ 0 w 1878012"/>
              <a:gd name="connsiteY6" fmla="*/ 1717404 h 1878012"/>
              <a:gd name="connsiteX7" fmla="*/ 0 w 1878012"/>
              <a:gd name="connsiteY7" fmla="*/ 160608 h 1878012"/>
              <a:gd name="connsiteX8" fmla="*/ 160608 w 1878012"/>
              <a:gd name="connsiteY8" fmla="*/ 0 h 18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8012" h="1878012">
                <a:moveTo>
                  <a:pt x="160608" y="0"/>
                </a:moveTo>
                <a:lnTo>
                  <a:pt x="1717404" y="0"/>
                </a:lnTo>
                <a:cubicBezTo>
                  <a:pt x="1806105" y="0"/>
                  <a:pt x="1878012" y="71907"/>
                  <a:pt x="1878012" y="160608"/>
                </a:cubicBezTo>
                <a:lnTo>
                  <a:pt x="1878012" y="1717404"/>
                </a:lnTo>
                <a:cubicBezTo>
                  <a:pt x="1878012" y="1806105"/>
                  <a:pt x="1806105" y="1878012"/>
                  <a:pt x="1717404" y="1878012"/>
                </a:cubicBezTo>
                <a:lnTo>
                  <a:pt x="160608" y="1878012"/>
                </a:lnTo>
                <a:cubicBezTo>
                  <a:pt x="71907" y="1878012"/>
                  <a:pt x="0" y="1806105"/>
                  <a:pt x="0" y="1717404"/>
                </a:cubicBezTo>
                <a:lnTo>
                  <a:pt x="0" y="160608"/>
                </a:lnTo>
                <a:cubicBezTo>
                  <a:pt x="0" y="71907"/>
                  <a:pt x="71907" y="0"/>
                  <a:pt x="160608" y="0"/>
                </a:cubicBezTo>
                <a:close/>
              </a:path>
            </a:pathLst>
          </a:custGeom>
          <a:pattFill prst="pct20">
            <a:fgClr>
              <a:schemeClr val="tx2"/>
            </a:fgClr>
            <a:bgClr>
              <a:schemeClr val="bg1"/>
            </a:bgClr>
          </a:pattFill>
          <a:effectLst>
            <a:outerShdw blurRad="263392" dist="180193" dir="2512682" sx="79000" sy="79000" algn="ctr" rotWithShape="0">
              <a:srgbClr val="000000">
                <a:alpha val="55000"/>
              </a:srgbClr>
            </a:outerShdw>
          </a:effectLst>
        </p:spPr>
        <p:txBody>
          <a:bodyPr wrap="square" anchor="ctr">
            <a:noAutofit/>
          </a:bodyPr>
          <a:lstStyle>
            <a:lvl1pPr marL="0" indent="0" algn="ctr">
              <a:buNone/>
              <a:defRPr sz="1800"/>
            </a:lvl1pPr>
          </a:lstStyle>
          <a:p>
            <a:endParaRPr lang="en-LT"/>
          </a:p>
        </p:txBody>
      </p:sp>
      <p:sp>
        <p:nvSpPr>
          <p:cNvPr id="9" name="Text Placeholder 8">
            <a:extLst>
              <a:ext uri="{FF2B5EF4-FFF2-40B4-BE49-F238E27FC236}">
                <a16:creationId xmlns:a16="http://schemas.microsoft.com/office/drawing/2014/main" id="{F82397CF-C1D6-EA4B-96A9-664423685A7F}"/>
              </a:ext>
            </a:extLst>
          </p:cNvPr>
          <p:cNvSpPr>
            <a:spLocks noGrp="1"/>
          </p:cNvSpPr>
          <p:nvPr>
            <p:ph type="body" sz="quarter" idx="11" hasCustomPrompt="1"/>
          </p:nvPr>
        </p:nvSpPr>
        <p:spPr>
          <a:xfrm>
            <a:off x="1884769" y="3392806"/>
            <a:ext cx="2314575" cy="317361"/>
          </a:xfrm>
        </p:spPr>
        <p:txBody>
          <a:bodyPr anchor="b">
            <a:noAutofit/>
          </a:bodyPr>
          <a:lstStyle>
            <a:lvl1pPr marL="0" indent="0" algn="ctr">
              <a:buNone/>
              <a:defRPr sz="1600" b="0"/>
            </a:lvl1pPr>
            <a:lvl2pPr>
              <a:defRPr sz="1400"/>
            </a:lvl2pPr>
            <a:lvl3pPr>
              <a:defRPr sz="1200"/>
            </a:lvl3pPr>
            <a:lvl4pPr>
              <a:defRPr sz="1100"/>
            </a:lvl4pPr>
            <a:lvl5pPr>
              <a:defRPr sz="1100"/>
            </a:lvl5pPr>
          </a:lstStyle>
          <a:p>
            <a:pPr lvl="0"/>
            <a:r>
              <a:rPr lang="en-GB"/>
              <a:t>Name Surname</a:t>
            </a:r>
          </a:p>
        </p:txBody>
      </p:sp>
      <p:sp>
        <p:nvSpPr>
          <p:cNvPr id="104" name="Text Placeholder 8">
            <a:extLst>
              <a:ext uri="{FF2B5EF4-FFF2-40B4-BE49-F238E27FC236}">
                <a16:creationId xmlns:a16="http://schemas.microsoft.com/office/drawing/2014/main" id="{482D90D2-8746-B540-87DC-B8E7E7DDE767}"/>
              </a:ext>
            </a:extLst>
          </p:cNvPr>
          <p:cNvSpPr>
            <a:spLocks noGrp="1"/>
          </p:cNvSpPr>
          <p:nvPr>
            <p:ph type="body" sz="quarter" idx="12" hasCustomPrompt="1"/>
          </p:nvPr>
        </p:nvSpPr>
        <p:spPr>
          <a:xfrm>
            <a:off x="1884769" y="3671103"/>
            <a:ext cx="2314575" cy="317361"/>
          </a:xfrm>
        </p:spPr>
        <p:txBody>
          <a:bodyPr anchor="t">
            <a:noAutofit/>
          </a:bodyPr>
          <a:lstStyle>
            <a:lvl1pPr marL="0" indent="0" algn="ctr">
              <a:buNone/>
              <a:defRPr sz="1600" b="0"/>
            </a:lvl1pPr>
            <a:lvl2pPr>
              <a:defRPr sz="1400"/>
            </a:lvl2pPr>
            <a:lvl3pPr>
              <a:defRPr sz="1200"/>
            </a:lvl3pPr>
            <a:lvl4pPr>
              <a:defRPr sz="1100"/>
            </a:lvl4pPr>
            <a:lvl5pPr>
              <a:defRPr sz="1100"/>
            </a:lvl5pPr>
          </a:lstStyle>
          <a:p>
            <a:pPr lvl="0"/>
            <a:r>
              <a:rPr lang="en-GB"/>
              <a:t>Name Surname</a:t>
            </a:r>
          </a:p>
        </p:txBody>
      </p:sp>
      <p:sp>
        <p:nvSpPr>
          <p:cNvPr id="117" name="Picture Placeholder 116">
            <a:extLst>
              <a:ext uri="{FF2B5EF4-FFF2-40B4-BE49-F238E27FC236}">
                <a16:creationId xmlns:a16="http://schemas.microsoft.com/office/drawing/2014/main" id="{B5BAB9E7-8D38-B84E-8335-3F856DCA7BFB}"/>
              </a:ext>
            </a:extLst>
          </p:cNvPr>
          <p:cNvSpPr>
            <a:spLocks noGrp="1"/>
          </p:cNvSpPr>
          <p:nvPr>
            <p:ph type="pic" sz="quarter" idx="13"/>
          </p:nvPr>
        </p:nvSpPr>
        <p:spPr>
          <a:xfrm>
            <a:off x="5503722" y="1941832"/>
            <a:ext cx="1390648" cy="1390648"/>
          </a:xfrm>
          <a:custGeom>
            <a:avLst/>
            <a:gdLst>
              <a:gd name="connsiteX0" fmla="*/ 160608 w 1878012"/>
              <a:gd name="connsiteY0" fmla="*/ 0 h 1878012"/>
              <a:gd name="connsiteX1" fmla="*/ 1717404 w 1878012"/>
              <a:gd name="connsiteY1" fmla="*/ 0 h 1878012"/>
              <a:gd name="connsiteX2" fmla="*/ 1878012 w 1878012"/>
              <a:gd name="connsiteY2" fmla="*/ 160608 h 1878012"/>
              <a:gd name="connsiteX3" fmla="*/ 1878012 w 1878012"/>
              <a:gd name="connsiteY3" fmla="*/ 1717404 h 1878012"/>
              <a:gd name="connsiteX4" fmla="*/ 1717404 w 1878012"/>
              <a:gd name="connsiteY4" fmla="*/ 1878012 h 1878012"/>
              <a:gd name="connsiteX5" fmla="*/ 160608 w 1878012"/>
              <a:gd name="connsiteY5" fmla="*/ 1878012 h 1878012"/>
              <a:gd name="connsiteX6" fmla="*/ 0 w 1878012"/>
              <a:gd name="connsiteY6" fmla="*/ 1717404 h 1878012"/>
              <a:gd name="connsiteX7" fmla="*/ 0 w 1878012"/>
              <a:gd name="connsiteY7" fmla="*/ 160608 h 1878012"/>
              <a:gd name="connsiteX8" fmla="*/ 160608 w 1878012"/>
              <a:gd name="connsiteY8" fmla="*/ 0 h 18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8012" h="1878012">
                <a:moveTo>
                  <a:pt x="160608" y="0"/>
                </a:moveTo>
                <a:lnTo>
                  <a:pt x="1717404" y="0"/>
                </a:lnTo>
                <a:cubicBezTo>
                  <a:pt x="1806105" y="0"/>
                  <a:pt x="1878012" y="71907"/>
                  <a:pt x="1878012" y="160608"/>
                </a:cubicBezTo>
                <a:lnTo>
                  <a:pt x="1878012" y="1717404"/>
                </a:lnTo>
                <a:cubicBezTo>
                  <a:pt x="1878012" y="1806105"/>
                  <a:pt x="1806105" y="1878012"/>
                  <a:pt x="1717404" y="1878012"/>
                </a:cubicBezTo>
                <a:lnTo>
                  <a:pt x="160608" y="1878012"/>
                </a:lnTo>
                <a:cubicBezTo>
                  <a:pt x="71907" y="1878012"/>
                  <a:pt x="0" y="1806105"/>
                  <a:pt x="0" y="1717404"/>
                </a:cubicBezTo>
                <a:lnTo>
                  <a:pt x="0" y="160608"/>
                </a:lnTo>
                <a:cubicBezTo>
                  <a:pt x="0" y="71907"/>
                  <a:pt x="71907" y="0"/>
                  <a:pt x="160608" y="0"/>
                </a:cubicBezTo>
                <a:close/>
              </a:path>
            </a:pathLst>
          </a:custGeom>
          <a:pattFill prst="pct20">
            <a:fgClr>
              <a:schemeClr val="tx2"/>
            </a:fgClr>
            <a:bgClr>
              <a:schemeClr val="bg1"/>
            </a:bgClr>
          </a:pattFill>
          <a:effectLst>
            <a:outerShdw blurRad="263392" dist="180193" dir="2512682" sx="79000" sy="79000" algn="ctr" rotWithShape="0">
              <a:srgbClr val="000000">
                <a:alpha val="55000"/>
              </a:srgbClr>
            </a:outerShdw>
          </a:effectLst>
        </p:spPr>
        <p:txBody>
          <a:bodyPr wrap="square" anchor="ctr">
            <a:noAutofit/>
          </a:bodyPr>
          <a:lstStyle>
            <a:lvl1pPr marL="0" indent="0" algn="ctr">
              <a:buNone/>
              <a:defRPr sz="1800"/>
            </a:lvl1pPr>
          </a:lstStyle>
          <a:p>
            <a:endParaRPr lang="en-LT"/>
          </a:p>
        </p:txBody>
      </p:sp>
      <p:sp>
        <p:nvSpPr>
          <p:cNvPr id="118" name="Text Placeholder 8">
            <a:extLst>
              <a:ext uri="{FF2B5EF4-FFF2-40B4-BE49-F238E27FC236}">
                <a16:creationId xmlns:a16="http://schemas.microsoft.com/office/drawing/2014/main" id="{1A0B49DE-4458-CB4C-8A98-1A5F22F6F6F6}"/>
              </a:ext>
            </a:extLst>
          </p:cNvPr>
          <p:cNvSpPr>
            <a:spLocks noGrp="1"/>
          </p:cNvSpPr>
          <p:nvPr>
            <p:ph type="body" sz="quarter" idx="14" hasCustomPrompt="1"/>
          </p:nvPr>
        </p:nvSpPr>
        <p:spPr>
          <a:xfrm>
            <a:off x="5041759" y="3392806"/>
            <a:ext cx="2314575" cy="317361"/>
          </a:xfrm>
        </p:spPr>
        <p:txBody>
          <a:bodyPr anchor="b">
            <a:noAutofit/>
          </a:bodyPr>
          <a:lstStyle>
            <a:lvl1pPr marL="0" indent="0" algn="ctr">
              <a:buNone/>
              <a:defRPr sz="1600" b="0"/>
            </a:lvl1pPr>
            <a:lvl2pPr>
              <a:defRPr sz="1400"/>
            </a:lvl2pPr>
            <a:lvl3pPr>
              <a:defRPr sz="1200"/>
            </a:lvl3pPr>
            <a:lvl4pPr>
              <a:defRPr sz="1100"/>
            </a:lvl4pPr>
            <a:lvl5pPr>
              <a:defRPr sz="1100"/>
            </a:lvl5pPr>
          </a:lstStyle>
          <a:p>
            <a:pPr lvl="0"/>
            <a:r>
              <a:rPr lang="en-GB"/>
              <a:t>Name Surname</a:t>
            </a:r>
          </a:p>
        </p:txBody>
      </p:sp>
      <p:sp>
        <p:nvSpPr>
          <p:cNvPr id="119" name="Text Placeholder 8">
            <a:extLst>
              <a:ext uri="{FF2B5EF4-FFF2-40B4-BE49-F238E27FC236}">
                <a16:creationId xmlns:a16="http://schemas.microsoft.com/office/drawing/2014/main" id="{E95C0FB3-81DC-CC4D-ADE8-A9C5CDDD4B73}"/>
              </a:ext>
            </a:extLst>
          </p:cNvPr>
          <p:cNvSpPr>
            <a:spLocks noGrp="1"/>
          </p:cNvSpPr>
          <p:nvPr>
            <p:ph type="body" sz="quarter" idx="15" hasCustomPrompt="1"/>
          </p:nvPr>
        </p:nvSpPr>
        <p:spPr>
          <a:xfrm>
            <a:off x="5041759" y="3671103"/>
            <a:ext cx="2314575" cy="317361"/>
          </a:xfrm>
        </p:spPr>
        <p:txBody>
          <a:bodyPr anchor="t">
            <a:noAutofit/>
          </a:bodyPr>
          <a:lstStyle>
            <a:lvl1pPr marL="0" indent="0" algn="ctr">
              <a:buNone/>
              <a:defRPr sz="1600" b="0"/>
            </a:lvl1pPr>
            <a:lvl2pPr>
              <a:defRPr sz="1400"/>
            </a:lvl2pPr>
            <a:lvl3pPr>
              <a:defRPr sz="1200"/>
            </a:lvl3pPr>
            <a:lvl4pPr>
              <a:defRPr sz="1100"/>
            </a:lvl4pPr>
            <a:lvl5pPr>
              <a:defRPr sz="1100"/>
            </a:lvl5pPr>
          </a:lstStyle>
          <a:p>
            <a:pPr lvl="0"/>
            <a:r>
              <a:rPr lang="en-GB"/>
              <a:t>Name Surname</a:t>
            </a:r>
          </a:p>
        </p:txBody>
      </p:sp>
      <p:sp>
        <p:nvSpPr>
          <p:cNvPr id="120" name="Picture Placeholder 119">
            <a:extLst>
              <a:ext uri="{FF2B5EF4-FFF2-40B4-BE49-F238E27FC236}">
                <a16:creationId xmlns:a16="http://schemas.microsoft.com/office/drawing/2014/main" id="{38986E13-1E91-0648-9677-3D8A5D91A33D}"/>
              </a:ext>
            </a:extLst>
          </p:cNvPr>
          <p:cNvSpPr>
            <a:spLocks noGrp="1"/>
          </p:cNvSpPr>
          <p:nvPr>
            <p:ph type="pic" sz="quarter" idx="16"/>
          </p:nvPr>
        </p:nvSpPr>
        <p:spPr>
          <a:xfrm>
            <a:off x="8649322" y="1941832"/>
            <a:ext cx="1390648" cy="1390648"/>
          </a:xfrm>
          <a:custGeom>
            <a:avLst/>
            <a:gdLst>
              <a:gd name="connsiteX0" fmla="*/ 160608 w 1878012"/>
              <a:gd name="connsiteY0" fmla="*/ 0 h 1878012"/>
              <a:gd name="connsiteX1" fmla="*/ 1717404 w 1878012"/>
              <a:gd name="connsiteY1" fmla="*/ 0 h 1878012"/>
              <a:gd name="connsiteX2" fmla="*/ 1878012 w 1878012"/>
              <a:gd name="connsiteY2" fmla="*/ 160608 h 1878012"/>
              <a:gd name="connsiteX3" fmla="*/ 1878012 w 1878012"/>
              <a:gd name="connsiteY3" fmla="*/ 1717404 h 1878012"/>
              <a:gd name="connsiteX4" fmla="*/ 1717404 w 1878012"/>
              <a:gd name="connsiteY4" fmla="*/ 1878012 h 1878012"/>
              <a:gd name="connsiteX5" fmla="*/ 160608 w 1878012"/>
              <a:gd name="connsiteY5" fmla="*/ 1878012 h 1878012"/>
              <a:gd name="connsiteX6" fmla="*/ 0 w 1878012"/>
              <a:gd name="connsiteY6" fmla="*/ 1717404 h 1878012"/>
              <a:gd name="connsiteX7" fmla="*/ 0 w 1878012"/>
              <a:gd name="connsiteY7" fmla="*/ 160608 h 1878012"/>
              <a:gd name="connsiteX8" fmla="*/ 160608 w 1878012"/>
              <a:gd name="connsiteY8" fmla="*/ 0 h 18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8012" h="1878012">
                <a:moveTo>
                  <a:pt x="160608" y="0"/>
                </a:moveTo>
                <a:lnTo>
                  <a:pt x="1717404" y="0"/>
                </a:lnTo>
                <a:cubicBezTo>
                  <a:pt x="1806105" y="0"/>
                  <a:pt x="1878012" y="71907"/>
                  <a:pt x="1878012" y="160608"/>
                </a:cubicBezTo>
                <a:lnTo>
                  <a:pt x="1878012" y="1717404"/>
                </a:lnTo>
                <a:cubicBezTo>
                  <a:pt x="1878012" y="1806105"/>
                  <a:pt x="1806105" y="1878012"/>
                  <a:pt x="1717404" y="1878012"/>
                </a:cubicBezTo>
                <a:lnTo>
                  <a:pt x="160608" y="1878012"/>
                </a:lnTo>
                <a:cubicBezTo>
                  <a:pt x="71907" y="1878012"/>
                  <a:pt x="0" y="1806105"/>
                  <a:pt x="0" y="1717404"/>
                </a:cubicBezTo>
                <a:lnTo>
                  <a:pt x="0" y="160608"/>
                </a:lnTo>
                <a:cubicBezTo>
                  <a:pt x="0" y="71907"/>
                  <a:pt x="71907" y="0"/>
                  <a:pt x="160608" y="0"/>
                </a:cubicBezTo>
                <a:close/>
              </a:path>
            </a:pathLst>
          </a:custGeom>
          <a:pattFill prst="pct20">
            <a:fgClr>
              <a:schemeClr val="tx2"/>
            </a:fgClr>
            <a:bgClr>
              <a:schemeClr val="bg1"/>
            </a:bgClr>
          </a:pattFill>
          <a:effectLst>
            <a:outerShdw blurRad="263392" dist="180193" dir="2512682" sx="79000" sy="79000" algn="ctr" rotWithShape="0">
              <a:srgbClr val="000000">
                <a:alpha val="55000"/>
              </a:srgbClr>
            </a:outerShdw>
          </a:effectLst>
        </p:spPr>
        <p:txBody>
          <a:bodyPr wrap="square" anchor="ctr">
            <a:noAutofit/>
          </a:bodyPr>
          <a:lstStyle>
            <a:lvl1pPr marL="0" indent="0" algn="ctr">
              <a:buNone/>
              <a:defRPr sz="1800"/>
            </a:lvl1pPr>
          </a:lstStyle>
          <a:p>
            <a:endParaRPr lang="en-LT"/>
          </a:p>
        </p:txBody>
      </p:sp>
      <p:sp>
        <p:nvSpPr>
          <p:cNvPr id="121" name="Text Placeholder 8">
            <a:extLst>
              <a:ext uri="{FF2B5EF4-FFF2-40B4-BE49-F238E27FC236}">
                <a16:creationId xmlns:a16="http://schemas.microsoft.com/office/drawing/2014/main" id="{09892003-4662-B242-A8BB-69FAAEC16329}"/>
              </a:ext>
            </a:extLst>
          </p:cNvPr>
          <p:cNvSpPr>
            <a:spLocks noGrp="1"/>
          </p:cNvSpPr>
          <p:nvPr>
            <p:ph type="body" sz="quarter" idx="17" hasCustomPrompt="1"/>
          </p:nvPr>
        </p:nvSpPr>
        <p:spPr>
          <a:xfrm>
            <a:off x="8187359" y="3392806"/>
            <a:ext cx="2314575" cy="317361"/>
          </a:xfrm>
        </p:spPr>
        <p:txBody>
          <a:bodyPr anchor="b">
            <a:noAutofit/>
          </a:bodyPr>
          <a:lstStyle>
            <a:lvl1pPr marL="0" indent="0" algn="ctr">
              <a:buNone/>
              <a:defRPr sz="1600" b="0"/>
            </a:lvl1pPr>
            <a:lvl2pPr>
              <a:defRPr sz="1400"/>
            </a:lvl2pPr>
            <a:lvl3pPr>
              <a:defRPr sz="1200"/>
            </a:lvl3pPr>
            <a:lvl4pPr>
              <a:defRPr sz="1100"/>
            </a:lvl4pPr>
            <a:lvl5pPr>
              <a:defRPr sz="1100"/>
            </a:lvl5pPr>
          </a:lstStyle>
          <a:p>
            <a:pPr lvl="0"/>
            <a:r>
              <a:rPr lang="en-GB"/>
              <a:t>Name Surname</a:t>
            </a:r>
          </a:p>
        </p:txBody>
      </p:sp>
      <p:sp>
        <p:nvSpPr>
          <p:cNvPr id="122" name="Text Placeholder 8">
            <a:extLst>
              <a:ext uri="{FF2B5EF4-FFF2-40B4-BE49-F238E27FC236}">
                <a16:creationId xmlns:a16="http://schemas.microsoft.com/office/drawing/2014/main" id="{48D6282F-2968-4943-AB3A-2F2A2B297F01}"/>
              </a:ext>
            </a:extLst>
          </p:cNvPr>
          <p:cNvSpPr>
            <a:spLocks noGrp="1"/>
          </p:cNvSpPr>
          <p:nvPr>
            <p:ph type="body" sz="quarter" idx="18" hasCustomPrompt="1"/>
          </p:nvPr>
        </p:nvSpPr>
        <p:spPr>
          <a:xfrm>
            <a:off x="8187359" y="3671103"/>
            <a:ext cx="2314575" cy="317361"/>
          </a:xfrm>
        </p:spPr>
        <p:txBody>
          <a:bodyPr anchor="t">
            <a:noAutofit/>
          </a:bodyPr>
          <a:lstStyle>
            <a:lvl1pPr marL="0" indent="0" algn="ctr">
              <a:buNone/>
              <a:defRPr sz="1600" b="0"/>
            </a:lvl1pPr>
            <a:lvl2pPr>
              <a:defRPr sz="1400"/>
            </a:lvl2pPr>
            <a:lvl3pPr>
              <a:defRPr sz="1200"/>
            </a:lvl3pPr>
            <a:lvl4pPr>
              <a:defRPr sz="1100"/>
            </a:lvl4pPr>
            <a:lvl5pPr>
              <a:defRPr sz="1100"/>
            </a:lvl5pPr>
          </a:lstStyle>
          <a:p>
            <a:pPr lvl="0"/>
            <a:r>
              <a:rPr lang="en-GB"/>
              <a:t>Name Surname</a:t>
            </a:r>
          </a:p>
        </p:txBody>
      </p:sp>
      <p:sp>
        <p:nvSpPr>
          <p:cNvPr id="126" name="Picture Placeholder 125">
            <a:extLst>
              <a:ext uri="{FF2B5EF4-FFF2-40B4-BE49-F238E27FC236}">
                <a16:creationId xmlns:a16="http://schemas.microsoft.com/office/drawing/2014/main" id="{ADF4E04F-F9ED-8340-B5C7-413791ECB4A6}"/>
              </a:ext>
            </a:extLst>
          </p:cNvPr>
          <p:cNvSpPr>
            <a:spLocks noGrp="1"/>
          </p:cNvSpPr>
          <p:nvPr>
            <p:ph type="pic" sz="quarter" idx="22"/>
          </p:nvPr>
        </p:nvSpPr>
        <p:spPr>
          <a:xfrm>
            <a:off x="8660712" y="4139041"/>
            <a:ext cx="1390648" cy="1390648"/>
          </a:xfrm>
          <a:custGeom>
            <a:avLst/>
            <a:gdLst>
              <a:gd name="connsiteX0" fmla="*/ 160608 w 1878012"/>
              <a:gd name="connsiteY0" fmla="*/ 0 h 1878012"/>
              <a:gd name="connsiteX1" fmla="*/ 1717404 w 1878012"/>
              <a:gd name="connsiteY1" fmla="*/ 0 h 1878012"/>
              <a:gd name="connsiteX2" fmla="*/ 1878012 w 1878012"/>
              <a:gd name="connsiteY2" fmla="*/ 160608 h 1878012"/>
              <a:gd name="connsiteX3" fmla="*/ 1878012 w 1878012"/>
              <a:gd name="connsiteY3" fmla="*/ 1717404 h 1878012"/>
              <a:gd name="connsiteX4" fmla="*/ 1717404 w 1878012"/>
              <a:gd name="connsiteY4" fmla="*/ 1878012 h 1878012"/>
              <a:gd name="connsiteX5" fmla="*/ 160608 w 1878012"/>
              <a:gd name="connsiteY5" fmla="*/ 1878012 h 1878012"/>
              <a:gd name="connsiteX6" fmla="*/ 0 w 1878012"/>
              <a:gd name="connsiteY6" fmla="*/ 1717404 h 1878012"/>
              <a:gd name="connsiteX7" fmla="*/ 0 w 1878012"/>
              <a:gd name="connsiteY7" fmla="*/ 160608 h 1878012"/>
              <a:gd name="connsiteX8" fmla="*/ 160608 w 1878012"/>
              <a:gd name="connsiteY8" fmla="*/ 0 h 18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8012" h="1878012">
                <a:moveTo>
                  <a:pt x="160608" y="0"/>
                </a:moveTo>
                <a:lnTo>
                  <a:pt x="1717404" y="0"/>
                </a:lnTo>
                <a:cubicBezTo>
                  <a:pt x="1806105" y="0"/>
                  <a:pt x="1878012" y="71907"/>
                  <a:pt x="1878012" y="160608"/>
                </a:cubicBezTo>
                <a:lnTo>
                  <a:pt x="1878012" y="1717404"/>
                </a:lnTo>
                <a:cubicBezTo>
                  <a:pt x="1878012" y="1806105"/>
                  <a:pt x="1806105" y="1878012"/>
                  <a:pt x="1717404" y="1878012"/>
                </a:cubicBezTo>
                <a:lnTo>
                  <a:pt x="160608" y="1878012"/>
                </a:lnTo>
                <a:cubicBezTo>
                  <a:pt x="71907" y="1878012"/>
                  <a:pt x="0" y="1806105"/>
                  <a:pt x="0" y="1717404"/>
                </a:cubicBezTo>
                <a:lnTo>
                  <a:pt x="0" y="160608"/>
                </a:lnTo>
                <a:cubicBezTo>
                  <a:pt x="0" y="71907"/>
                  <a:pt x="71907" y="0"/>
                  <a:pt x="160608" y="0"/>
                </a:cubicBezTo>
                <a:close/>
              </a:path>
            </a:pathLst>
          </a:custGeom>
          <a:pattFill prst="pct20">
            <a:fgClr>
              <a:schemeClr val="tx2"/>
            </a:fgClr>
            <a:bgClr>
              <a:schemeClr val="bg1"/>
            </a:bgClr>
          </a:pattFill>
          <a:effectLst>
            <a:outerShdw blurRad="263392" dist="180193" dir="2512682" sx="79000" sy="79000" algn="ctr" rotWithShape="0">
              <a:srgbClr val="000000">
                <a:alpha val="55000"/>
              </a:srgbClr>
            </a:outerShdw>
          </a:effectLst>
        </p:spPr>
        <p:txBody>
          <a:bodyPr wrap="square" anchor="ctr">
            <a:noAutofit/>
          </a:bodyPr>
          <a:lstStyle>
            <a:lvl1pPr marL="0" indent="0" algn="ctr">
              <a:buNone/>
              <a:defRPr sz="1800"/>
            </a:lvl1pPr>
          </a:lstStyle>
          <a:p>
            <a:endParaRPr lang="en-LT"/>
          </a:p>
        </p:txBody>
      </p:sp>
      <p:sp>
        <p:nvSpPr>
          <p:cNvPr id="127" name="Text Placeholder 8">
            <a:extLst>
              <a:ext uri="{FF2B5EF4-FFF2-40B4-BE49-F238E27FC236}">
                <a16:creationId xmlns:a16="http://schemas.microsoft.com/office/drawing/2014/main" id="{95F22E5B-6E57-E54B-BD4E-139A2D0ECC77}"/>
              </a:ext>
            </a:extLst>
          </p:cNvPr>
          <p:cNvSpPr>
            <a:spLocks noGrp="1"/>
          </p:cNvSpPr>
          <p:nvPr>
            <p:ph type="body" sz="quarter" idx="23" hasCustomPrompt="1"/>
          </p:nvPr>
        </p:nvSpPr>
        <p:spPr>
          <a:xfrm>
            <a:off x="8198749" y="5590015"/>
            <a:ext cx="2314575" cy="317361"/>
          </a:xfrm>
        </p:spPr>
        <p:txBody>
          <a:bodyPr anchor="b">
            <a:noAutofit/>
          </a:bodyPr>
          <a:lstStyle>
            <a:lvl1pPr marL="0" indent="0" algn="ctr">
              <a:buNone/>
              <a:defRPr sz="1600" b="0"/>
            </a:lvl1pPr>
            <a:lvl2pPr>
              <a:defRPr sz="1400"/>
            </a:lvl2pPr>
            <a:lvl3pPr>
              <a:defRPr sz="1200"/>
            </a:lvl3pPr>
            <a:lvl4pPr>
              <a:defRPr sz="1100"/>
            </a:lvl4pPr>
            <a:lvl5pPr>
              <a:defRPr sz="1100"/>
            </a:lvl5pPr>
          </a:lstStyle>
          <a:p>
            <a:pPr lvl="0"/>
            <a:r>
              <a:rPr lang="en-GB"/>
              <a:t>Name Surname</a:t>
            </a:r>
          </a:p>
        </p:txBody>
      </p:sp>
      <p:sp>
        <p:nvSpPr>
          <p:cNvPr id="128" name="Text Placeholder 8">
            <a:extLst>
              <a:ext uri="{FF2B5EF4-FFF2-40B4-BE49-F238E27FC236}">
                <a16:creationId xmlns:a16="http://schemas.microsoft.com/office/drawing/2014/main" id="{6904601B-1AD9-904E-9D5E-DF0204A37D10}"/>
              </a:ext>
            </a:extLst>
          </p:cNvPr>
          <p:cNvSpPr>
            <a:spLocks noGrp="1"/>
          </p:cNvSpPr>
          <p:nvPr>
            <p:ph type="body" sz="quarter" idx="24" hasCustomPrompt="1"/>
          </p:nvPr>
        </p:nvSpPr>
        <p:spPr>
          <a:xfrm>
            <a:off x="8198749" y="5868312"/>
            <a:ext cx="2314575" cy="317361"/>
          </a:xfrm>
        </p:spPr>
        <p:txBody>
          <a:bodyPr anchor="t">
            <a:noAutofit/>
          </a:bodyPr>
          <a:lstStyle>
            <a:lvl1pPr marL="0" indent="0" algn="ctr">
              <a:buNone/>
              <a:defRPr sz="1600" b="0"/>
            </a:lvl1pPr>
            <a:lvl2pPr>
              <a:defRPr sz="1400"/>
            </a:lvl2pPr>
            <a:lvl3pPr>
              <a:defRPr sz="1200"/>
            </a:lvl3pPr>
            <a:lvl4pPr>
              <a:defRPr sz="1100"/>
            </a:lvl4pPr>
            <a:lvl5pPr>
              <a:defRPr sz="1100"/>
            </a:lvl5pPr>
          </a:lstStyle>
          <a:p>
            <a:pPr lvl="0"/>
            <a:r>
              <a:rPr lang="en-GB"/>
              <a:t>Name Surname</a:t>
            </a:r>
          </a:p>
        </p:txBody>
      </p:sp>
      <p:sp>
        <p:nvSpPr>
          <p:cNvPr id="129" name="Picture Placeholder 128">
            <a:extLst>
              <a:ext uri="{FF2B5EF4-FFF2-40B4-BE49-F238E27FC236}">
                <a16:creationId xmlns:a16="http://schemas.microsoft.com/office/drawing/2014/main" id="{8898C78A-1C5E-EC4B-B046-DE45BE8F1F9F}"/>
              </a:ext>
            </a:extLst>
          </p:cNvPr>
          <p:cNvSpPr>
            <a:spLocks noGrp="1"/>
          </p:cNvSpPr>
          <p:nvPr>
            <p:ph type="pic" sz="quarter" idx="25"/>
          </p:nvPr>
        </p:nvSpPr>
        <p:spPr>
          <a:xfrm>
            <a:off x="5503722" y="4139041"/>
            <a:ext cx="1390648" cy="1390648"/>
          </a:xfrm>
          <a:custGeom>
            <a:avLst/>
            <a:gdLst>
              <a:gd name="connsiteX0" fmla="*/ 160608 w 1878012"/>
              <a:gd name="connsiteY0" fmla="*/ 0 h 1878012"/>
              <a:gd name="connsiteX1" fmla="*/ 1717404 w 1878012"/>
              <a:gd name="connsiteY1" fmla="*/ 0 h 1878012"/>
              <a:gd name="connsiteX2" fmla="*/ 1878012 w 1878012"/>
              <a:gd name="connsiteY2" fmla="*/ 160608 h 1878012"/>
              <a:gd name="connsiteX3" fmla="*/ 1878012 w 1878012"/>
              <a:gd name="connsiteY3" fmla="*/ 1717404 h 1878012"/>
              <a:gd name="connsiteX4" fmla="*/ 1717404 w 1878012"/>
              <a:gd name="connsiteY4" fmla="*/ 1878012 h 1878012"/>
              <a:gd name="connsiteX5" fmla="*/ 160608 w 1878012"/>
              <a:gd name="connsiteY5" fmla="*/ 1878012 h 1878012"/>
              <a:gd name="connsiteX6" fmla="*/ 0 w 1878012"/>
              <a:gd name="connsiteY6" fmla="*/ 1717404 h 1878012"/>
              <a:gd name="connsiteX7" fmla="*/ 0 w 1878012"/>
              <a:gd name="connsiteY7" fmla="*/ 160608 h 1878012"/>
              <a:gd name="connsiteX8" fmla="*/ 160608 w 1878012"/>
              <a:gd name="connsiteY8" fmla="*/ 0 h 18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8012" h="1878012">
                <a:moveTo>
                  <a:pt x="160608" y="0"/>
                </a:moveTo>
                <a:lnTo>
                  <a:pt x="1717404" y="0"/>
                </a:lnTo>
                <a:cubicBezTo>
                  <a:pt x="1806105" y="0"/>
                  <a:pt x="1878012" y="71907"/>
                  <a:pt x="1878012" y="160608"/>
                </a:cubicBezTo>
                <a:lnTo>
                  <a:pt x="1878012" y="1717404"/>
                </a:lnTo>
                <a:cubicBezTo>
                  <a:pt x="1878012" y="1806105"/>
                  <a:pt x="1806105" y="1878012"/>
                  <a:pt x="1717404" y="1878012"/>
                </a:cubicBezTo>
                <a:lnTo>
                  <a:pt x="160608" y="1878012"/>
                </a:lnTo>
                <a:cubicBezTo>
                  <a:pt x="71907" y="1878012"/>
                  <a:pt x="0" y="1806105"/>
                  <a:pt x="0" y="1717404"/>
                </a:cubicBezTo>
                <a:lnTo>
                  <a:pt x="0" y="160608"/>
                </a:lnTo>
                <a:cubicBezTo>
                  <a:pt x="0" y="71907"/>
                  <a:pt x="71907" y="0"/>
                  <a:pt x="160608" y="0"/>
                </a:cubicBezTo>
                <a:close/>
              </a:path>
            </a:pathLst>
          </a:custGeom>
          <a:pattFill prst="pct20">
            <a:fgClr>
              <a:schemeClr val="tx2"/>
            </a:fgClr>
            <a:bgClr>
              <a:schemeClr val="bg1"/>
            </a:bgClr>
          </a:pattFill>
          <a:effectLst>
            <a:outerShdw blurRad="263392" dist="180193" dir="2512682" sx="79000" sy="79000" algn="ctr" rotWithShape="0">
              <a:srgbClr val="000000">
                <a:alpha val="55000"/>
              </a:srgbClr>
            </a:outerShdw>
          </a:effectLst>
        </p:spPr>
        <p:txBody>
          <a:bodyPr wrap="square" anchor="ctr">
            <a:noAutofit/>
          </a:bodyPr>
          <a:lstStyle>
            <a:lvl1pPr marL="0" indent="0" algn="ctr">
              <a:buNone/>
              <a:defRPr sz="1800"/>
            </a:lvl1pPr>
          </a:lstStyle>
          <a:p>
            <a:endParaRPr lang="en-LT"/>
          </a:p>
        </p:txBody>
      </p:sp>
      <p:sp>
        <p:nvSpPr>
          <p:cNvPr id="130" name="Text Placeholder 8">
            <a:extLst>
              <a:ext uri="{FF2B5EF4-FFF2-40B4-BE49-F238E27FC236}">
                <a16:creationId xmlns:a16="http://schemas.microsoft.com/office/drawing/2014/main" id="{2B3264B3-5666-B64E-A28B-19A7682BDCC2}"/>
              </a:ext>
            </a:extLst>
          </p:cNvPr>
          <p:cNvSpPr>
            <a:spLocks noGrp="1"/>
          </p:cNvSpPr>
          <p:nvPr>
            <p:ph type="body" sz="quarter" idx="26" hasCustomPrompt="1"/>
          </p:nvPr>
        </p:nvSpPr>
        <p:spPr>
          <a:xfrm>
            <a:off x="5041759" y="5590015"/>
            <a:ext cx="2314575" cy="317361"/>
          </a:xfrm>
        </p:spPr>
        <p:txBody>
          <a:bodyPr anchor="b">
            <a:noAutofit/>
          </a:bodyPr>
          <a:lstStyle>
            <a:lvl1pPr marL="0" indent="0" algn="ctr">
              <a:buNone/>
              <a:defRPr sz="1600" b="0"/>
            </a:lvl1pPr>
            <a:lvl2pPr>
              <a:defRPr sz="1400"/>
            </a:lvl2pPr>
            <a:lvl3pPr>
              <a:defRPr sz="1200"/>
            </a:lvl3pPr>
            <a:lvl4pPr>
              <a:defRPr sz="1100"/>
            </a:lvl4pPr>
            <a:lvl5pPr>
              <a:defRPr sz="1100"/>
            </a:lvl5pPr>
          </a:lstStyle>
          <a:p>
            <a:pPr lvl="0"/>
            <a:r>
              <a:rPr lang="en-GB"/>
              <a:t>Name Surname</a:t>
            </a:r>
          </a:p>
        </p:txBody>
      </p:sp>
      <p:sp>
        <p:nvSpPr>
          <p:cNvPr id="131" name="Text Placeholder 8">
            <a:extLst>
              <a:ext uri="{FF2B5EF4-FFF2-40B4-BE49-F238E27FC236}">
                <a16:creationId xmlns:a16="http://schemas.microsoft.com/office/drawing/2014/main" id="{651FD49B-C670-D342-8C4C-934188E4D790}"/>
              </a:ext>
            </a:extLst>
          </p:cNvPr>
          <p:cNvSpPr>
            <a:spLocks noGrp="1"/>
          </p:cNvSpPr>
          <p:nvPr>
            <p:ph type="body" sz="quarter" idx="27" hasCustomPrompt="1"/>
          </p:nvPr>
        </p:nvSpPr>
        <p:spPr>
          <a:xfrm>
            <a:off x="5041759" y="5868312"/>
            <a:ext cx="2314575" cy="317361"/>
          </a:xfrm>
        </p:spPr>
        <p:txBody>
          <a:bodyPr anchor="t">
            <a:noAutofit/>
          </a:bodyPr>
          <a:lstStyle>
            <a:lvl1pPr marL="0" indent="0" algn="ctr">
              <a:buNone/>
              <a:defRPr sz="1600" b="0"/>
            </a:lvl1pPr>
            <a:lvl2pPr>
              <a:defRPr sz="1400"/>
            </a:lvl2pPr>
            <a:lvl3pPr>
              <a:defRPr sz="1200"/>
            </a:lvl3pPr>
            <a:lvl4pPr>
              <a:defRPr sz="1100"/>
            </a:lvl4pPr>
            <a:lvl5pPr>
              <a:defRPr sz="1100"/>
            </a:lvl5pPr>
          </a:lstStyle>
          <a:p>
            <a:pPr lvl="0"/>
            <a:r>
              <a:rPr lang="en-GB"/>
              <a:t>Name Surname</a:t>
            </a:r>
          </a:p>
        </p:txBody>
      </p:sp>
      <p:sp>
        <p:nvSpPr>
          <p:cNvPr id="132" name="Picture Placeholder 131">
            <a:extLst>
              <a:ext uri="{FF2B5EF4-FFF2-40B4-BE49-F238E27FC236}">
                <a16:creationId xmlns:a16="http://schemas.microsoft.com/office/drawing/2014/main" id="{8A8A4A3F-9F33-1F48-A763-BEA84EF246AA}"/>
              </a:ext>
            </a:extLst>
          </p:cNvPr>
          <p:cNvSpPr>
            <a:spLocks noGrp="1"/>
          </p:cNvSpPr>
          <p:nvPr>
            <p:ph type="pic" sz="quarter" idx="28"/>
          </p:nvPr>
        </p:nvSpPr>
        <p:spPr>
          <a:xfrm>
            <a:off x="2346732" y="4139041"/>
            <a:ext cx="1390648" cy="1390648"/>
          </a:xfrm>
          <a:custGeom>
            <a:avLst/>
            <a:gdLst>
              <a:gd name="connsiteX0" fmla="*/ 160608 w 1878012"/>
              <a:gd name="connsiteY0" fmla="*/ 0 h 1878012"/>
              <a:gd name="connsiteX1" fmla="*/ 1717404 w 1878012"/>
              <a:gd name="connsiteY1" fmla="*/ 0 h 1878012"/>
              <a:gd name="connsiteX2" fmla="*/ 1878012 w 1878012"/>
              <a:gd name="connsiteY2" fmla="*/ 160608 h 1878012"/>
              <a:gd name="connsiteX3" fmla="*/ 1878012 w 1878012"/>
              <a:gd name="connsiteY3" fmla="*/ 1717404 h 1878012"/>
              <a:gd name="connsiteX4" fmla="*/ 1717404 w 1878012"/>
              <a:gd name="connsiteY4" fmla="*/ 1878012 h 1878012"/>
              <a:gd name="connsiteX5" fmla="*/ 160608 w 1878012"/>
              <a:gd name="connsiteY5" fmla="*/ 1878012 h 1878012"/>
              <a:gd name="connsiteX6" fmla="*/ 0 w 1878012"/>
              <a:gd name="connsiteY6" fmla="*/ 1717404 h 1878012"/>
              <a:gd name="connsiteX7" fmla="*/ 0 w 1878012"/>
              <a:gd name="connsiteY7" fmla="*/ 160608 h 1878012"/>
              <a:gd name="connsiteX8" fmla="*/ 160608 w 1878012"/>
              <a:gd name="connsiteY8" fmla="*/ 0 h 187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8012" h="1878012">
                <a:moveTo>
                  <a:pt x="160608" y="0"/>
                </a:moveTo>
                <a:lnTo>
                  <a:pt x="1717404" y="0"/>
                </a:lnTo>
                <a:cubicBezTo>
                  <a:pt x="1806105" y="0"/>
                  <a:pt x="1878012" y="71907"/>
                  <a:pt x="1878012" y="160608"/>
                </a:cubicBezTo>
                <a:lnTo>
                  <a:pt x="1878012" y="1717404"/>
                </a:lnTo>
                <a:cubicBezTo>
                  <a:pt x="1878012" y="1806105"/>
                  <a:pt x="1806105" y="1878012"/>
                  <a:pt x="1717404" y="1878012"/>
                </a:cubicBezTo>
                <a:lnTo>
                  <a:pt x="160608" y="1878012"/>
                </a:lnTo>
                <a:cubicBezTo>
                  <a:pt x="71907" y="1878012"/>
                  <a:pt x="0" y="1806105"/>
                  <a:pt x="0" y="1717404"/>
                </a:cubicBezTo>
                <a:lnTo>
                  <a:pt x="0" y="160608"/>
                </a:lnTo>
                <a:cubicBezTo>
                  <a:pt x="0" y="71907"/>
                  <a:pt x="71907" y="0"/>
                  <a:pt x="160608" y="0"/>
                </a:cubicBezTo>
                <a:close/>
              </a:path>
            </a:pathLst>
          </a:custGeom>
          <a:pattFill prst="pct20">
            <a:fgClr>
              <a:schemeClr val="tx2"/>
            </a:fgClr>
            <a:bgClr>
              <a:schemeClr val="bg1"/>
            </a:bgClr>
          </a:pattFill>
          <a:effectLst>
            <a:outerShdw blurRad="263392" dist="180193" dir="2512682" sx="79000" sy="79000" algn="ctr" rotWithShape="0">
              <a:srgbClr val="000000">
                <a:alpha val="55000"/>
              </a:srgbClr>
            </a:outerShdw>
          </a:effectLst>
        </p:spPr>
        <p:txBody>
          <a:bodyPr wrap="square" anchor="ctr">
            <a:noAutofit/>
          </a:bodyPr>
          <a:lstStyle>
            <a:lvl1pPr marL="0" indent="0" algn="ctr">
              <a:buNone/>
              <a:defRPr sz="1800"/>
            </a:lvl1pPr>
          </a:lstStyle>
          <a:p>
            <a:endParaRPr lang="en-LT"/>
          </a:p>
        </p:txBody>
      </p:sp>
      <p:sp>
        <p:nvSpPr>
          <p:cNvPr id="133" name="Text Placeholder 8">
            <a:extLst>
              <a:ext uri="{FF2B5EF4-FFF2-40B4-BE49-F238E27FC236}">
                <a16:creationId xmlns:a16="http://schemas.microsoft.com/office/drawing/2014/main" id="{B99969A9-9FFB-3C48-87F7-641060C34980}"/>
              </a:ext>
            </a:extLst>
          </p:cNvPr>
          <p:cNvSpPr>
            <a:spLocks noGrp="1"/>
          </p:cNvSpPr>
          <p:nvPr>
            <p:ph type="body" sz="quarter" idx="29" hasCustomPrompt="1"/>
          </p:nvPr>
        </p:nvSpPr>
        <p:spPr>
          <a:xfrm>
            <a:off x="1884769" y="5590015"/>
            <a:ext cx="2314575" cy="317361"/>
          </a:xfrm>
        </p:spPr>
        <p:txBody>
          <a:bodyPr anchor="b">
            <a:noAutofit/>
          </a:bodyPr>
          <a:lstStyle>
            <a:lvl1pPr marL="0" indent="0" algn="ctr">
              <a:buNone/>
              <a:defRPr sz="1600" b="0"/>
            </a:lvl1pPr>
            <a:lvl2pPr>
              <a:defRPr sz="1400"/>
            </a:lvl2pPr>
            <a:lvl3pPr>
              <a:defRPr sz="1200"/>
            </a:lvl3pPr>
            <a:lvl4pPr>
              <a:defRPr sz="1100"/>
            </a:lvl4pPr>
            <a:lvl5pPr>
              <a:defRPr sz="1100"/>
            </a:lvl5pPr>
          </a:lstStyle>
          <a:p>
            <a:pPr lvl="0"/>
            <a:r>
              <a:rPr lang="en-GB"/>
              <a:t>Name Surname</a:t>
            </a:r>
          </a:p>
        </p:txBody>
      </p:sp>
      <p:sp>
        <p:nvSpPr>
          <p:cNvPr id="134" name="Text Placeholder 8">
            <a:extLst>
              <a:ext uri="{FF2B5EF4-FFF2-40B4-BE49-F238E27FC236}">
                <a16:creationId xmlns:a16="http://schemas.microsoft.com/office/drawing/2014/main" id="{0C14D7D4-8278-1A48-B03D-82E91595AEB3}"/>
              </a:ext>
            </a:extLst>
          </p:cNvPr>
          <p:cNvSpPr>
            <a:spLocks noGrp="1"/>
          </p:cNvSpPr>
          <p:nvPr>
            <p:ph type="body" sz="quarter" idx="30" hasCustomPrompt="1"/>
          </p:nvPr>
        </p:nvSpPr>
        <p:spPr>
          <a:xfrm>
            <a:off x="1884769" y="5868312"/>
            <a:ext cx="2314575" cy="317361"/>
          </a:xfrm>
        </p:spPr>
        <p:txBody>
          <a:bodyPr anchor="t">
            <a:noAutofit/>
          </a:bodyPr>
          <a:lstStyle>
            <a:lvl1pPr marL="0" indent="0" algn="ctr">
              <a:buNone/>
              <a:defRPr sz="1600" b="0"/>
            </a:lvl1pPr>
            <a:lvl2pPr>
              <a:defRPr sz="1400"/>
            </a:lvl2pPr>
            <a:lvl3pPr>
              <a:defRPr sz="1200"/>
            </a:lvl3pPr>
            <a:lvl4pPr>
              <a:defRPr sz="1100"/>
            </a:lvl4pPr>
            <a:lvl5pPr>
              <a:defRPr sz="1100"/>
            </a:lvl5pPr>
          </a:lstStyle>
          <a:p>
            <a:pPr lvl="0"/>
            <a:r>
              <a:rPr lang="en-GB"/>
              <a:t>Name Surname</a:t>
            </a:r>
          </a:p>
        </p:txBody>
      </p:sp>
      <p:pic>
        <p:nvPicPr>
          <p:cNvPr id="23" name="Graphic 22">
            <a:extLst>
              <a:ext uri="{FF2B5EF4-FFF2-40B4-BE49-F238E27FC236}">
                <a16:creationId xmlns:a16="http://schemas.microsoft.com/office/drawing/2014/main" id="{B9584ED6-1BD6-6D4D-A3AE-E35D1B09DCD8}"/>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666276" y="441325"/>
            <a:ext cx="1685936" cy="287338"/>
          </a:xfrm>
          <a:prstGeom prst="rect">
            <a:avLst/>
          </a:prstGeom>
        </p:spPr>
      </p:pic>
    </p:spTree>
    <p:extLst>
      <p:ext uri="{BB962C8B-B14F-4D97-AF65-F5344CB8AC3E}">
        <p14:creationId xmlns:p14="http://schemas.microsoft.com/office/powerpoint/2010/main" val="857354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st Slide_Contact">
    <p:bg>
      <p:bgPr>
        <a:gradFill>
          <a:gsLst>
            <a:gs pos="0">
              <a:srgbClr val="009EF7"/>
            </a:gs>
            <a:gs pos="100000">
              <a:srgbClr val="00D4E2"/>
            </a:gs>
          </a:gsLst>
          <a:lin ang="12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CB3DE-00BC-4668-9CD0-6ADF49D5264B}"/>
              </a:ext>
            </a:extLst>
          </p:cNvPr>
          <p:cNvSpPr>
            <a:spLocks noGrp="1"/>
          </p:cNvSpPr>
          <p:nvPr>
            <p:ph type="ctrTitle" hasCustomPrompt="1"/>
          </p:nvPr>
        </p:nvSpPr>
        <p:spPr>
          <a:xfrm>
            <a:off x="848139" y="1235121"/>
            <a:ext cx="5590239" cy="2193880"/>
          </a:xfrm>
        </p:spPr>
        <p:txBody>
          <a:bodyPr anchor="b"/>
          <a:lstStyle>
            <a:lvl1pPr algn="l">
              <a:defRPr sz="6000">
                <a:solidFill>
                  <a:schemeClr val="tx1"/>
                </a:solidFill>
              </a:defRPr>
            </a:lvl1pPr>
          </a:lstStyle>
          <a:p>
            <a:r>
              <a:rPr lang="en-US"/>
              <a:t>Thank You</a:t>
            </a:r>
            <a:endParaRPr lang="lt-LT"/>
          </a:p>
        </p:txBody>
      </p:sp>
      <p:pic>
        <p:nvPicPr>
          <p:cNvPr id="9" name="Graphic 8">
            <a:extLst>
              <a:ext uri="{FF2B5EF4-FFF2-40B4-BE49-F238E27FC236}">
                <a16:creationId xmlns:a16="http://schemas.microsoft.com/office/drawing/2014/main" id="{4D47F558-7463-5E42-92EB-EC35C5317765}"/>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b="58465"/>
          <a:stretch/>
        </p:blipFill>
        <p:spPr>
          <a:xfrm rot="10800000">
            <a:off x="5357243" y="13225"/>
            <a:ext cx="3569869" cy="1455794"/>
          </a:xfrm>
          <a:prstGeom prst="rect">
            <a:avLst/>
          </a:prstGeom>
        </p:spPr>
      </p:pic>
      <p:pic>
        <p:nvPicPr>
          <p:cNvPr id="36" name="Graphic 35">
            <a:extLst>
              <a:ext uri="{FF2B5EF4-FFF2-40B4-BE49-F238E27FC236}">
                <a16:creationId xmlns:a16="http://schemas.microsoft.com/office/drawing/2014/main" id="{9BA94EC4-A821-E647-9401-172E3F2DB7B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927112" y="5957803"/>
            <a:ext cx="2692400" cy="458872"/>
          </a:xfrm>
          <a:prstGeom prst="rect">
            <a:avLst/>
          </a:prstGeom>
        </p:spPr>
      </p:pic>
      <p:sp>
        <p:nvSpPr>
          <p:cNvPr id="11" name="Text Placeholder 2">
            <a:extLst>
              <a:ext uri="{FF2B5EF4-FFF2-40B4-BE49-F238E27FC236}">
                <a16:creationId xmlns:a16="http://schemas.microsoft.com/office/drawing/2014/main" id="{80813710-E615-F145-A184-C9FBAC0E8979}"/>
              </a:ext>
            </a:extLst>
          </p:cNvPr>
          <p:cNvSpPr>
            <a:spLocks noGrp="1"/>
          </p:cNvSpPr>
          <p:nvPr>
            <p:ph idx="11" hasCustomPrompt="1"/>
          </p:nvPr>
        </p:nvSpPr>
        <p:spPr>
          <a:xfrm>
            <a:off x="6438378" y="2545158"/>
            <a:ext cx="2898361" cy="430213"/>
          </a:xfrm>
          <a:prstGeom prst="rect">
            <a:avLst/>
          </a:prstGeom>
        </p:spPr>
        <p:txBody>
          <a:bodyPr vert="horz" lIns="91440" tIns="45720" rIns="91440" bIns="45720" rtlCol="0" anchor="t">
            <a:normAutofit/>
          </a:bodyPr>
          <a:lstStyle>
            <a:lvl1pPr marL="0" indent="0">
              <a:buNone/>
              <a:defRPr b="0"/>
            </a:lvl1pPr>
          </a:lstStyle>
          <a:p>
            <a:pPr lvl="0"/>
            <a:r>
              <a:rPr lang="en-US"/>
              <a:t>Enrika Naujokė</a:t>
            </a:r>
          </a:p>
        </p:txBody>
      </p:sp>
      <p:pic>
        <p:nvPicPr>
          <p:cNvPr id="12" name="Graphic 11">
            <a:extLst>
              <a:ext uri="{FF2B5EF4-FFF2-40B4-BE49-F238E27FC236}">
                <a16:creationId xmlns:a16="http://schemas.microsoft.com/office/drawing/2014/main" id="{CF47A34B-614A-064D-81C0-103456CEF85A}"/>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2700000">
            <a:off x="9709413" y="-831821"/>
            <a:ext cx="4181298" cy="4105275"/>
          </a:xfrm>
          <a:prstGeom prst="rect">
            <a:avLst/>
          </a:prstGeom>
        </p:spPr>
      </p:pic>
      <p:sp>
        <p:nvSpPr>
          <p:cNvPr id="13" name="Text Placeholder 2">
            <a:extLst>
              <a:ext uri="{FF2B5EF4-FFF2-40B4-BE49-F238E27FC236}">
                <a16:creationId xmlns:a16="http://schemas.microsoft.com/office/drawing/2014/main" id="{3E546FC6-0B7B-6643-981A-2AFF195D183F}"/>
              </a:ext>
            </a:extLst>
          </p:cNvPr>
          <p:cNvSpPr>
            <a:spLocks noGrp="1"/>
          </p:cNvSpPr>
          <p:nvPr>
            <p:ph idx="12" hasCustomPrompt="1"/>
          </p:nvPr>
        </p:nvSpPr>
        <p:spPr>
          <a:xfrm>
            <a:off x="6438378" y="3053158"/>
            <a:ext cx="2898361" cy="430213"/>
          </a:xfrm>
          <a:prstGeom prst="rect">
            <a:avLst/>
          </a:prstGeom>
        </p:spPr>
        <p:txBody>
          <a:bodyPr vert="horz" lIns="91440" tIns="45720" rIns="91440" bIns="45720" rtlCol="0" anchor="t">
            <a:normAutofit/>
          </a:bodyPr>
          <a:lstStyle>
            <a:lvl1pPr marL="0" indent="0">
              <a:buNone/>
              <a:defRPr sz="1800"/>
            </a:lvl1pPr>
          </a:lstStyle>
          <a:p>
            <a:pPr lvl="0"/>
            <a:r>
              <a:rPr lang="en-US"/>
              <a:t>Co-founder and CEO</a:t>
            </a:r>
          </a:p>
        </p:txBody>
      </p:sp>
      <p:sp>
        <p:nvSpPr>
          <p:cNvPr id="14" name="Text Placeholder 2">
            <a:extLst>
              <a:ext uri="{FF2B5EF4-FFF2-40B4-BE49-F238E27FC236}">
                <a16:creationId xmlns:a16="http://schemas.microsoft.com/office/drawing/2014/main" id="{A309C7C7-0FD8-4B4F-A432-FDA6DE16FA1B}"/>
              </a:ext>
            </a:extLst>
          </p:cNvPr>
          <p:cNvSpPr>
            <a:spLocks noGrp="1"/>
          </p:cNvSpPr>
          <p:nvPr>
            <p:ph idx="13" hasCustomPrompt="1"/>
          </p:nvPr>
        </p:nvSpPr>
        <p:spPr>
          <a:xfrm>
            <a:off x="7709133" y="3935457"/>
            <a:ext cx="4269961" cy="430213"/>
          </a:xfrm>
          <a:prstGeom prst="rect">
            <a:avLst/>
          </a:prstGeom>
        </p:spPr>
        <p:txBody>
          <a:bodyPr vert="horz" lIns="91440" tIns="45720" rIns="91440" bIns="45720" rtlCol="0" anchor="t">
            <a:normAutofit/>
          </a:bodyPr>
          <a:lstStyle>
            <a:lvl1pPr marL="0" indent="0">
              <a:buNone/>
              <a:defRPr sz="1800"/>
            </a:lvl1pPr>
          </a:lstStyle>
          <a:p>
            <a:pPr lvl="0"/>
            <a:r>
              <a:rPr lang="en-US"/>
              <a:t>enrika.naujoke@customsclearance.net</a:t>
            </a:r>
          </a:p>
        </p:txBody>
      </p:sp>
      <p:sp>
        <p:nvSpPr>
          <p:cNvPr id="15" name="Text Placeholder 2">
            <a:extLst>
              <a:ext uri="{FF2B5EF4-FFF2-40B4-BE49-F238E27FC236}">
                <a16:creationId xmlns:a16="http://schemas.microsoft.com/office/drawing/2014/main" id="{BF09E5C7-D925-154A-B07A-9E68A83D0D32}"/>
              </a:ext>
            </a:extLst>
          </p:cNvPr>
          <p:cNvSpPr>
            <a:spLocks noGrp="1"/>
          </p:cNvSpPr>
          <p:nvPr>
            <p:ph idx="14" hasCustomPrompt="1"/>
          </p:nvPr>
        </p:nvSpPr>
        <p:spPr>
          <a:xfrm>
            <a:off x="6438378" y="3939913"/>
            <a:ext cx="980661" cy="430213"/>
          </a:xfrm>
          <a:prstGeom prst="rect">
            <a:avLst/>
          </a:prstGeom>
        </p:spPr>
        <p:txBody>
          <a:bodyPr vert="horz" lIns="91440" tIns="45720" rIns="91440" bIns="45720" rtlCol="0" anchor="t">
            <a:normAutofit/>
          </a:bodyPr>
          <a:lstStyle>
            <a:lvl1pPr marL="0" indent="0">
              <a:buNone/>
              <a:defRPr sz="1800" b="0"/>
            </a:lvl1pPr>
          </a:lstStyle>
          <a:p>
            <a:pPr lvl="0"/>
            <a:r>
              <a:rPr lang="en-US"/>
              <a:t>Email:</a:t>
            </a:r>
          </a:p>
        </p:txBody>
      </p:sp>
      <p:sp>
        <p:nvSpPr>
          <p:cNvPr id="17" name="Text Placeholder 2">
            <a:extLst>
              <a:ext uri="{FF2B5EF4-FFF2-40B4-BE49-F238E27FC236}">
                <a16:creationId xmlns:a16="http://schemas.microsoft.com/office/drawing/2014/main" id="{FC268B85-59B8-D143-ADA3-C6B1DBC70E41}"/>
              </a:ext>
            </a:extLst>
          </p:cNvPr>
          <p:cNvSpPr>
            <a:spLocks noGrp="1"/>
          </p:cNvSpPr>
          <p:nvPr>
            <p:ph idx="15" hasCustomPrompt="1"/>
          </p:nvPr>
        </p:nvSpPr>
        <p:spPr>
          <a:xfrm>
            <a:off x="7709133" y="4405357"/>
            <a:ext cx="4269961" cy="430213"/>
          </a:xfrm>
          <a:prstGeom prst="rect">
            <a:avLst/>
          </a:prstGeom>
        </p:spPr>
        <p:txBody>
          <a:bodyPr vert="horz" lIns="91440" tIns="45720" rIns="91440" bIns="45720" rtlCol="0" anchor="t">
            <a:normAutofit/>
          </a:bodyPr>
          <a:lstStyle>
            <a:lvl1pPr marL="0" indent="0">
              <a:buNone/>
              <a:defRPr sz="1800"/>
            </a:lvl1pPr>
          </a:lstStyle>
          <a:p>
            <a:pPr lvl="0"/>
            <a:r>
              <a:rPr lang="en-US"/>
              <a:t>+370 644 65553</a:t>
            </a:r>
          </a:p>
        </p:txBody>
      </p:sp>
      <p:sp>
        <p:nvSpPr>
          <p:cNvPr id="18" name="Text Placeholder 2">
            <a:extLst>
              <a:ext uri="{FF2B5EF4-FFF2-40B4-BE49-F238E27FC236}">
                <a16:creationId xmlns:a16="http://schemas.microsoft.com/office/drawing/2014/main" id="{D7D51EA8-9462-4C46-9714-CAB03E89B597}"/>
              </a:ext>
            </a:extLst>
          </p:cNvPr>
          <p:cNvSpPr>
            <a:spLocks noGrp="1"/>
          </p:cNvSpPr>
          <p:nvPr>
            <p:ph idx="16" hasCustomPrompt="1"/>
          </p:nvPr>
        </p:nvSpPr>
        <p:spPr>
          <a:xfrm>
            <a:off x="6438378" y="4409813"/>
            <a:ext cx="980661" cy="430213"/>
          </a:xfrm>
          <a:prstGeom prst="rect">
            <a:avLst/>
          </a:prstGeom>
        </p:spPr>
        <p:txBody>
          <a:bodyPr vert="horz" lIns="91440" tIns="45720" rIns="91440" bIns="45720" rtlCol="0" anchor="t">
            <a:normAutofit/>
          </a:bodyPr>
          <a:lstStyle>
            <a:lvl1pPr marL="0" indent="0">
              <a:buNone/>
              <a:defRPr sz="1800" b="0"/>
            </a:lvl1pPr>
          </a:lstStyle>
          <a:p>
            <a:pPr lvl="0"/>
            <a:r>
              <a:rPr lang="en-US"/>
              <a:t>Call:</a:t>
            </a:r>
          </a:p>
        </p:txBody>
      </p:sp>
    </p:spTree>
    <p:extLst>
      <p:ext uri="{BB962C8B-B14F-4D97-AF65-F5344CB8AC3E}">
        <p14:creationId xmlns:p14="http://schemas.microsoft.com/office/powerpoint/2010/main" val="2549147312"/>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ypograph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3509A-F4A2-B843-901F-7E33B220C072}"/>
              </a:ext>
            </a:extLst>
          </p:cNvPr>
          <p:cNvSpPr>
            <a:spLocks noGrp="1"/>
          </p:cNvSpPr>
          <p:nvPr>
            <p:ph type="title" hasCustomPrompt="1"/>
          </p:nvPr>
        </p:nvSpPr>
        <p:spPr/>
        <p:txBody>
          <a:bodyPr/>
          <a:lstStyle/>
          <a:p>
            <a:r>
              <a:rPr lang="en-GB"/>
              <a:t>Typography</a:t>
            </a:r>
            <a:endParaRPr lang="en-LT"/>
          </a:p>
        </p:txBody>
      </p:sp>
      <p:sp>
        <p:nvSpPr>
          <p:cNvPr id="3" name="TextBox 2">
            <a:extLst>
              <a:ext uri="{FF2B5EF4-FFF2-40B4-BE49-F238E27FC236}">
                <a16:creationId xmlns:a16="http://schemas.microsoft.com/office/drawing/2014/main" id="{7CADE6FD-3EB9-A449-AE06-822194FE448F}"/>
              </a:ext>
            </a:extLst>
          </p:cNvPr>
          <p:cNvSpPr txBox="1"/>
          <p:nvPr userDrawn="1"/>
        </p:nvSpPr>
        <p:spPr>
          <a:xfrm>
            <a:off x="839788" y="2292626"/>
            <a:ext cx="671979" cy="400110"/>
          </a:xfrm>
          <a:prstGeom prst="rect">
            <a:avLst/>
          </a:prstGeom>
          <a:noFill/>
        </p:spPr>
        <p:txBody>
          <a:bodyPr wrap="none" rtlCol="0">
            <a:spAutoFit/>
          </a:bodyPr>
          <a:lstStyle/>
          <a:p>
            <a:r>
              <a:rPr lang="en-LT" sz="2000">
                <a:solidFill>
                  <a:schemeClr val="tx1"/>
                </a:solidFill>
              </a:rPr>
              <a:t>Title</a:t>
            </a:r>
          </a:p>
        </p:txBody>
      </p:sp>
      <p:sp>
        <p:nvSpPr>
          <p:cNvPr id="4" name="TextBox 3">
            <a:extLst>
              <a:ext uri="{FF2B5EF4-FFF2-40B4-BE49-F238E27FC236}">
                <a16:creationId xmlns:a16="http://schemas.microsoft.com/office/drawing/2014/main" id="{18E51458-0147-7F4A-BAEB-280295E3AC9E}"/>
              </a:ext>
            </a:extLst>
          </p:cNvPr>
          <p:cNvSpPr txBox="1"/>
          <p:nvPr userDrawn="1"/>
        </p:nvSpPr>
        <p:spPr>
          <a:xfrm>
            <a:off x="839788" y="3467796"/>
            <a:ext cx="995785" cy="400110"/>
          </a:xfrm>
          <a:prstGeom prst="rect">
            <a:avLst/>
          </a:prstGeom>
          <a:noFill/>
        </p:spPr>
        <p:txBody>
          <a:bodyPr wrap="none" rtlCol="0">
            <a:spAutoFit/>
          </a:bodyPr>
          <a:lstStyle/>
          <a:p>
            <a:r>
              <a:rPr lang="en-LT" sz="2000">
                <a:solidFill>
                  <a:schemeClr val="tx1"/>
                </a:solidFill>
              </a:rPr>
              <a:t>SubTile</a:t>
            </a:r>
          </a:p>
        </p:txBody>
      </p:sp>
      <p:sp>
        <p:nvSpPr>
          <p:cNvPr id="5" name="TextBox 4">
            <a:extLst>
              <a:ext uri="{FF2B5EF4-FFF2-40B4-BE49-F238E27FC236}">
                <a16:creationId xmlns:a16="http://schemas.microsoft.com/office/drawing/2014/main" id="{229333EA-AE85-0B41-B0D8-1ABAD216CFA0}"/>
              </a:ext>
            </a:extLst>
          </p:cNvPr>
          <p:cNvSpPr txBox="1"/>
          <p:nvPr userDrawn="1"/>
        </p:nvSpPr>
        <p:spPr>
          <a:xfrm>
            <a:off x="839788" y="4616743"/>
            <a:ext cx="1281826" cy="400110"/>
          </a:xfrm>
          <a:prstGeom prst="rect">
            <a:avLst/>
          </a:prstGeom>
          <a:noFill/>
        </p:spPr>
        <p:txBody>
          <a:bodyPr wrap="none" rtlCol="0">
            <a:spAutoFit/>
          </a:bodyPr>
          <a:lstStyle/>
          <a:p>
            <a:r>
              <a:rPr lang="en-LT" sz="2000"/>
              <a:t>Body Text</a:t>
            </a:r>
          </a:p>
        </p:txBody>
      </p:sp>
      <p:sp>
        <p:nvSpPr>
          <p:cNvPr id="6" name="TextBox 5">
            <a:extLst>
              <a:ext uri="{FF2B5EF4-FFF2-40B4-BE49-F238E27FC236}">
                <a16:creationId xmlns:a16="http://schemas.microsoft.com/office/drawing/2014/main" id="{5540CD4A-A0CE-A34E-A20B-8EEE4D459A27}"/>
              </a:ext>
            </a:extLst>
          </p:cNvPr>
          <p:cNvSpPr txBox="1"/>
          <p:nvPr userDrawn="1"/>
        </p:nvSpPr>
        <p:spPr>
          <a:xfrm>
            <a:off x="2774605" y="2292626"/>
            <a:ext cx="7314631" cy="707886"/>
          </a:xfrm>
          <a:prstGeom prst="rect">
            <a:avLst/>
          </a:prstGeom>
          <a:noFill/>
        </p:spPr>
        <p:txBody>
          <a:bodyPr wrap="none" rtlCol="0">
            <a:spAutoFit/>
          </a:bodyPr>
          <a:lstStyle/>
          <a:p>
            <a:r>
              <a:rPr lang="en-GB" sz="4000">
                <a:solidFill>
                  <a:schemeClr val="tx1"/>
                </a:solidFill>
                <a:latin typeface="+mj-lt"/>
              </a:rPr>
              <a:t>Europa-Regular (Headings) 40pt</a:t>
            </a:r>
            <a:endParaRPr lang="en-LT" sz="4000">
              <a:solidFill>
                <a:schemeClr val="tx1"/>
              </a:solidFill>
              <a:latin typeface="+mj-lt"/>
            </a:endParaRPr>
          </a:p>
        </p:txBody>
      </p:sp>
      <p:sp>
        <p:nvSpPr>
          <p:cNvPr id="8" name="TextBox 7">
            <a:extLst>
              <a:ext uri="{FF2B5EF4-FFF2-40B4-BE49-F238E27FC236}">
                <a16:creationId xmlns:a16="http://schemas.microsoft.com/office/drawing/2014/main" id="{525319B4-3482-864E-995A-8C312653BD89}"/>
              </a:ext>
            </a:extLst>
          </p:cNvPr>
          <p:cNvSpPr txBox="1"/>
          <p:nvPr userDrawn="1"/>
        </p:nvSpPr>
        <p:spPr>
          <a:xfrm>
            <a:off x="2801111" y="3467796"/>
            <a:ext cx="3860224" cy="461665"/>
          </a:xfrm>
          <a:prstGeom prst="rect">
            <a:avLst/>
          </a:prstGeom>
          <a:noFill/>
        </p:spPr>
        <p:txBody>
          <a:bodyPr wrap="none" rtlCol="0">
            <a:spAutoFit/>
          </a:bodyPr>
          <a:lstStyle/>
          <a:p>
            <a:r>
              <a:rPr lang="en-GB" sz="2400">
                <a:solidFill>
                  <a:schemeClr val="tx1"/>
                </a:solidFill>
              </a:rPr>
              <a:t>Europa-Regular (Body) 24pt</a:t>
            </a:r>
            <a:endParaRPr lang="en-LT" sz="2400">
              <a:solidFill>
                <a:schemeClr val="tx1"/>
              </a:solidFill>
            </a:endParaRPr>
          </a:p>
        </p:txBody>
      </p:sp>
      <p:sp>
        <p:nvSpPr>
          <p:cNvPr id="11" name="TextBox 10">
            <a:extLst>
              <a:ext uri="{FF2B5EF4-FFF2-40B4-BE49-F238E27FC236}">
                <a16:creationId xmlns:a16="http://schemas.microsoft.com/office/drawing/2014/main" id="{CDF96F9D-4CED-3346-8F56-0B4594FEC8E6}"/>
              </a:ext>
            </a:extLst>
          </p:cNvPr>
          <p:cNvSpPr txBox="1"/>
          <p:nvPr userDrawn="1"/>
        </p:nvSpPr>
        <p:spPr>
          <a:xfrm>
            <a:off x="2801111" y="4616743"/>
            <a:ext cx="3243901" cy="400110"/>
          </a:xfrm>
          <a:prstGeom prst="rect">
            <a:avLst/>
          </a:prstGeom>
          <a:noFill/>
        </p:spPr>
        <p:txBody>
          <a:bodyPr wrap="none" rtlCol="0">
            <a:spAutoFit/>
          </a:bodyPr>
          <a:lstStyle/>
          <a:p>
            <a:r>
              <a:rPr lang="en-GB" sz="2000">
                <a:solidFill>
                  <a:schemeClr val="tx1"/>
                </a:solidFill>
              </a:rPr>
              <a:t>Europa-Regular (Body) 20pt</a:t>
            </a:r>
            <a:endParaRPr lang="en-LT" sz="2000">
              <a:solidFill>
                <a:schemeClr val="tx1"/>
              </a:solidFill>
            </a:endParaRPr>
          </a:p>
        </p:txBody>
      </p:sp>
      <p:pic>
        <p:nvPicPr>
          <p:cNvPr id="13" name="Graphic 12">
            <a:extLst>
              <a:ext uri="{FF2B5EF4-FFF2-40B4-BE49-F238E27FC236}">
                <a16:creationId xmlns:a16="http://schemas.microsoft.com/office/drawing/2014/main" id="{97FB0515-C8E9-574C-A2E6-D6B450973EAF}"/>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231" t="49311" r="30173" b="-10598"/>
          <a:stretch/>
        </p:blipFill>
        <p:spPr>
          <a:xfrm rot="10800000" flipH="1">
            <a:off x="6661335" y="3301670"/>
            <a:ext cx="5552661" cy="3593086"/>
          </a:xfrm>
          <a:prstGeom prst="rect">
            <a:avLst/>
          </a:prstGeom>
        </p:spPr>
      </p:pic>
      <p:pic>
        <p:nvPicPr>
          <p:cNvPr id="12" name="Graphic 11">
            <a:extLst>
              <a:ext uri="{FF2B5EF4-FFF2-40B4-BE49-F238E27FC236}">
                <a16:creationId xmlns:a16="http://schemas.microsoft.com/office/drawing/2014/main" id="{66964681-9F83-8D47-B6A3-9B893BF9E313}"/>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666276" y="441325"/>
            <a:ext cx="1685936" cy="287338"/>
          </a:xfrm>
          <a:prstGeom prst="rect">
            <a:avLst/>
          </a:prstGeom>
        </p:spPr>
      </p:pic>
    </p:spTree>
    <p:extLst>
      <p:ext uri="{BB962C8B-B14F-4D97-AF65-F5344CB8AC3E}">
        <p14:creationId xmlns:p14="http://schemas.microsoft.com/office/powerpoint/2010/main" val="688751845"/>
      </p:ext>
    </p:extLst>
  </p:cSld>
  <p:clrMapOvr>
    <a:masterClrMapping/>
  </p:clrMapOvr>
  <p:extLst>
    <p:ext uri="{DCECCB84-F9BA-43D5-87BE-67443E8EF086}">
      <p15:sldGuideLst xmlns:p15="http://schemas.microsoft.com/office/powerpoint/2012/main">
        <p15:guide id="1" pos="182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lou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3509A-F4A2-B843-901F-7E33B220C072}"/>
              </a:ext>
            </a:extLst>
          </p:cNvPr>
          <p:cNvSpPr>
            <a:spLocks noGrp="1"/>
          </p:cNvSpPr>
          <p:nvPr>
            <p:ph type="title" hasCustomPrompt="1"/>
          </p:nvPr>
        </p:nvSpPr>
        <p:spPr/>
        <p:txBody>
          <a:bodyPr/>
          <a:lstStyle/>
          <a:p>
            <a:r>
              <a:rPr lang="en-GB"/>
              <a:t>Colours</a:t>
            </a:r>
            <a:endParaRPr lang="en-LT"/>
          </a:p>
        </p:txBody>
      </p:sp>
      <p:sp>
        <p:nvSpPr>
          <p:cNvPr id="3" name="TextBox 2">
            <a:extLst>
              <a:ext uri="{FF2B5EF4-FFF2-40B4-BE49-F238E27FC236}">
                <a16:creationId xmlns:a16="http://schemas.microsoft.com/office/drawing/2014/main" id="{7CADE6FD-3EB9-A449-AE06-822194FE448F}"/>
              </a:ext>
            </a:extLst>
          </p:cNvPr>
          <p:cNvSpPr txBox="1"/>
          <p:nvPr userDrawn="1"/>
        </p:nvSpPr>
        <p:spPr>
          <a:xfrm>
            <a:off x="839788" y="2292626"/>
            <a:ext cx="1590628" cy="400110"/>
          </a:xfrm>
          <a:prstGeom prst="rect">
            <a:avLst/>
          </a:prstGeom>
          <a:noFill/>
        </p:spPr>
        <p:txBody>
          <a:bodyPr wrap="none" rtlCol="0">
            <a:spAutoFit/>
          </a:bodyPr>
          <a:lstStyle/>
          <a:p>
            <a:r>
              <a:rPr lang="en-LT" sz="2000">
                <a:solidFill>
                  <a:schemeClr val="tx1"/>
                </a:solidFill>
              </a:rPr>
              <a:t>Main colours</a:t>
            </a:r>
          </a:p>
        </p:txBody>
      </p:sp>
      <p:sp>
        <p:nvSpPr>
          <p:cNvPr id="7" name="Rectangle 6">
            <a:extLst>
              <a:ext uri="{FF2B5EF4-FFF2-40B4-BE49-F238E27FC236}">
                <a16:creationId xmlns:a16="http://schemas.microsoft.com/office/drawing/2014/main" id="{99FD03C0-7264-3549-9D19-8AE9D459CF65}"/>
              </a:ext>
            </a:extLst>
          </p:cNvPr>
          <p:cNvSpPr/>
          <p:nvPr userDrawn="1"/>
        </p:nvSpPr>
        <p:spPr>
          <a:xfrm>
            <a:off x="3374143" y="2292626"/>
            <a:ext cx="2284275" cy="40011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solidFill>
                <a:schemeClr val="tx1"/>
              </a:solidFill>
            </a:endParaRPr>
          </a:p>
        </p:txBody>
      </p:sp>
      <p:sp>
        <p:nvSpPr>
          <p:cNvPr id="13" name="Rectangle 12">
            <a:extLst>
              <a:ext uri="{FF2B5EF4-FFF2-40B4-BE49-F238E27FC236}">
                <a16:creationId xmlns:a16="http://schemas.microsoft.com/office/drawing/2014/main" id="{04150AD9-D5BF-BF4E-836F-A34188509D05}"/>
              </a:ext>
            </a:extLst>
          </p:cNvPr>
          <p:cNvSpPr/>
          <p:nvPr userDrawn="1"/>
        </p:nvSpPr>
        <p:spPr>
          <a:xfrm>
            <a:off x="5980181" y="2292626"/>
            <a:ext cx="2284275" cy="40011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solidFill>
                <a:schemeClr val="tx1"/>
              </a:solidFill>
            </a:endParaRPr>
          </a:p>
        </p:txBody>
      </p:sp>
      <p:sp>
        <p:nvSpPr>
          <p:cNvPr id="14" name="Rectangle 13">
            <a:extLst>
              <a:ext uri="{FF2B5EF4-FFF2-40B4-BE49-F238E27FC236}">
                <a16:creationId xmlns:a16="http://schemas.microsoft.com/office/drawing/2014/main" id="{9ECED1BE-2BEB-A241-8D86-5124DD20E11A}"/>
              </a:ext>
            </a:extLst>
          </p:cNvPr>
          <p:cNvSpPr/>
          <p:nvPr userDrawn="1"/>
        </p:nvSpPr>
        <p:spPr>
          <a:xfrm>
            <a:off x="8586219" y="2292626"/>
            <a:ext cx="2284275" cy="40011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solidFill>
                <a:schemeClr val="tx1"/>
              </a:solidFill>
            </a:endParaRPr>
          </a:p>
        </p:txBody>
      </p:sp>
      <p:sp>
        <p:nvSpPr>
          <p:cNvPr id="15" name="TextBox 14">
            <a:extLst>
              <a:ext uri="{FF2B5EF4-FFF2-40B4-BE49-F238E27FC236}">
                <a16:creationId xmlns:a16="http://schemas.microsoft.com/office/drawing/2014/main" id="{A5DB5708-3757-C649-A0F2-CA9CC9E96D9F}"/>
              </a:ext>
            </a:extLst>
          </p:cNvPr>
          <p:cNvSpPr txBox="1"/>
          <p:nvPr userDrawn="1"/>
        </p:nvSpPr>
        <p:spPr>
          <a:xfrm>
            <a:off x="839788" y="3228945"/>
            <a:ext cx="2212593" cy="400110"/>
          </a:xfrm>
          <a:prstGeom prst="rect">
            <a:avLst/>
          </a:prstGeom>
          <a:noFill/>
        </p:spPr>
        <p:txBody>
          <a:bodyPr wrap="none" rtlCol="0">
            <a:spAutoFit/>
          </a:bodyPr>
          <a:lstStyle/>
          <a:p>
            <a:r>
              <a:rPr lang="en-LT" sz="2000">
                <a:solidFill>
                  <a:schemeClr val="tx1"/>
                </a:solidFill>
              </a:rPr>
              <a:t>Secondary colours</a:t>
            </a:r>
          </a:p>
        </p:txBody>
      </p:sp>
      <p:sp>
        <p:nvSpPr>
          <p:cNvPr id="16" name="Rectangle 15">
            <a:extLst>
              <a:ext uri="{FF2B5EF4-FFF2-40B4-BE49-F238E27FC236}">
                <a16:creationId xmlns:a16="http://schemas.microsoft.com/office/drawing/2014/main" id="{B24BE5BA-829D-9044-AE5F-3D9DF25BEFF7}"/>
              </a:ext>
            </a:extLst>
          </p:cNvPr>
          <p:cNvSpPr/>
          <p:nvPr userDrawn="1"/>
        </p:nvSpPr>
        <p:spPr>
          <a:xfrm>
            <a:off x="3374143" y="3228945"/>
            <a:ext cx="2284275" cy="40011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solidFill>
                <a:schemeClr val="tx1"/>
              </a:solidFill>
            </a:endParaRPr>
          </a:p>
        </p:txBody>
      </p:sp>
      <p:sp>
        <p:nvSpPr>
          <p:cNvPr id="17" name="Rectangle 16">
            <a:extLst>
              <a:ext uri="{FF2B5EF4-FFF2-40B4-BE49-F238E27FC236}">
                <a16:creationId xmlns:a16="http://schemas.microsoft.com/office/drawing/2014/main" id="{217B90DC-1446-B049-BD75-557EE619DD92}"/>
              </a:ext>
            </a:extLst>
          </p:cNvPr>
          <p:cNvSpPr/>
          <p:nvPr userDrawn="1"/>
        </p:nvSpPr>
        <p:spPr>
          <a:xfrm>
            <a:off x="5980181" y="3228945"/>
            <a:ext cx="2284275" cy="400110"/>
          </a:xfrm>
          <a:prstGeom prst="rect">
            <a:avLst/>
          </a:prstGeom>
          <a:solidFill>
            <a:schemeClr val="accent3">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solidFill>
                <a:schemeClr val="tx1"/>
              </a:solidFill>
            </a:endParaRPr>
          </a:p>
        </p:txBody>
      </p:sp>
      <p:sp>
        <p:nvSpPr>
          <p:cNvPr id="18" name="Rectangle 17">
            <a:extLst>
              <a:ext uri="{FF2B5EF4-FFF2-40B4-BE49-F238E27FC236}">
                <a16:creationId xmlns:a16="http://schemas.microsoft.com/office/drawing/2014/main" id="{EC8EDD85-962C-7E4A-9FFB-C6D5299DCC9C}"/>
              </a:ext>
            </a:extLst>
          </p:cNvPr>
          <p:cNvSpPr/>
          <p:nvPr userDrawn="1"/>
        </p:nvSpPr>
        <p:spPr>
          <a:xfrm>
            <a:off x="8586219" y="3228945"/>
            <a:ext cx="2284275" cy="400110"/>
          </a:xfrm>
          <a:prstGeom prst="rect">
            <a:avLst/>
          </a:prstGeom>
          <a:solidFill>
            <a:schemeClr val="accent3">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solidFill>
                <a:schemeClr val="tx1"/>
              </a:solidFill>
            </a:endParaRPr>
          </a:p>
        </p:txBody>
      </p:sp>
      <p:pic>
        <p:nvPicPr>
          <p:cNvPr id="19" name="Graphic 18">
            <a:extLst>
              <a:ext uri="{FF2B5EF4-FFF2-40B4-BE49-F238E27FC236}">
                <a16:creationId xmlns:a16="http://schemas.microsoft.com/office/drawing/2014/main" id="{5E34527A-CA3A-3A43-8B52-560847F08AA8}"/>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47020" t="52297" r="-11202" b="77"/>
          <a:stretch/>
        </p:blipFill>
        <p:spPr>
          <a:xfrm rot="5400000">
            <a:off x="8592036" y="565302"/>
            <a:ext cx="4165263" cy="3034664"/>
          </a:xfrm>
          <a:prstGeom prst="rect">
            <a:avLst/>
          </a:prstGeom>
        </p:spPr>
      </p:pic>
      <p:pic>
        <p:nvPicPr>
          <p:cNvPr id="20" name="Graphic 19">
            <a:extLst>
              <a:ext uri="{FF2B5EF4-FFF2-40B4-BE49-F238E27FC236}">
                <a16:creationId xmlns:a16="http://schemas.microsoft.com/office/drawing/2014/main" id="{23A86501-238D-204D-B11D-4361C6C4F7C0}"/>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937" t="-11544" r="52651" b="-1180"/>
          <a:stretch/>
        </p:blipFill>
        <p:spPr>
          <a:xfrm rot="5400000">
            <a:off x="1084048" y="2425621"/>
            <a:ext cx="2692735" cy="6172024"/>
          </a:xfrm>
          <a:prstGeom prst="rect">
            <a:avLst/>
          </a:prstGeom>
        </p:spPr>
      </p:pic>
      <p:pic>
        <p:nvPicPr>
          <p:cNvPr id="22" name="Graphic 21">
            <a:extLst>
              <a:ext uri="{FF2B5EF4-FFF2-40B4-BE49-F238E27FC236}">
                <a16:creationId xmlns:a16="http://schemas.microsoft.com/office/drawing/2014/main" id="{1F2CB875-E19A-6F47-B5D4-F57E7988294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666276" y="441325"/>
            <a:ext cx="1685936" cy="287338"/>
          </a:xfrm>
          <a:prstGeom prst="rect">
            <a:avLst/>
          </a:prstGeom>
        </p:spPr>
      </p:pic>
    </p:spTree>
    <p:extLst>
      <p:ext uri="{BB962C8B-B14F-4D97-AF65-F5344CB8AC3E}">
        <p14:creationId xmlns:p14="http://schemas.microsoft.com/office/powerpoint/2010/main" val="778065091"/>
      </p:ext>
    </p:extLst>
  </p:cSld>
  <p:clrMapOvr>
    <a:masterClrMapping/>
  </p:clrMapOvr>
  <p:extLst>
    <p:ext uri="{DCECCB84-F9BA-43D5-87BE-67443E8EF086}">
      <p15:sldGuideLst xmlns:p15="http://schemas.microsoft.com/office/powerpoint/2012/main">
        <p15:guide id="1" pos="1822"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phic elemen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3509A-F4A2-B843-901F-7E33B220C072}"/>
              </a:ext>
            </a:extLst>
          </p:cNvPr>
          <p:cNvSpPr>
            <a:spLocks noGrp="1"/>
          </p:cNvSpPr>
          <p:nvPr>
            <p:ph type="title" hasCustomPrompt="1"/>
          </p:nvPr>
        </p:nvSpPr>
        <p:spPr/>
        <p:txBody>
          <a:bodyPr/>
          <a:lstStyle/>
          <a:p>
            <a:r>
              <a:rPr lang="en-GB"/>
              <a:t>Graphic elements</a:t>
            </a:r>
            <a:endParaRPr lang="en-LT"/>
          </a:p>
        </p:txBody>
      </p:sp>
      <p:sp>
        <p:nvSpPr>
          <p:cNvPr id="3" name="TextBox 2">
            <a:extLst>
              <a:ext uri="{FF2B5EF4-FFF2-40B4-BE49-F238E27FC236}">
                <a16:creationId xmlns:a16="http://schemas.microsoft.com/office/drawing/2014/main" id="{7CADE6FD-3EB9-A449-AE06-822194FE448F}"/>
              </a:ext>
            </a:extLst>
          </p:cNvPr>
          <p:cNvSpPr txBox="1"/>
          <p:nvPr userDrawn="1"/>
        </p:nvSpPr>
        <p:spPr>
          <a:xfrm>
            <a:off x="839788" y="2292626"/>
            <a:ext cx="1134349" cy="400110"/>
          </a:xfrm>
          <a:prstGeom prst="rect">
            <a:avLst/>
          </a:prstGeom>
          <a:noFill/>
        </p:spPr>
        <p:txBody>
          <a:bodyPr wrap="none" rtlCol="0">
            <a:spAutoFit/>
          </a:bodyPr>
          <a:lstStyle/>
          <a:p>
            <a:r>
              <a:rPr lang="en-LT" sz="2000">
                <a:solidFill>
                  <a:schemeClr val="tx1"/>
                </a:solidFill>
              </a:rPr>
              <a:t>Text box</a:t>
            </a:r>
          </a:p>
        </p:txBody>
      </p:sp>
      <p:pic>
        <p:nvPicPr>
          <p:cNvPr id="19" name="Graphic 18">
            <a:extLst>
              <a:ext uri="{FF2B5EF4-FFF2-40B4-BE49-F238E27FC236}">
                <a16:creationId xmlns:a16="http://schemas.microsoft.com/office/drawing/2014/main" id="{5E34527A-CA3A-3A43-8B52-560847F08AA8}"/>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47020" t="52297" r="-11202" b="77"/>
          <a:stretch/>
        </p:blipFill>
        <p:spPr>
          <a:xfrm rot="5400000">
            <a:off x="8592036" y="565302"/>
            <a:ext cx="4165263" cy="3034664"/>
          </a:xfrm>
          <a:prstGeom prst="rect">
            <a:avLst/>
          </a:prstGeom>
        </p:spPr>
      </p:pic>
      <p:sp>
        <p:nvSpPr>
          <p:cNvPr id="21" name="Rounded Rectangle 20">
            <a:extLst>
              <a:ext uri="{FF2B5EF4-FFF2-40B4-BE49-F238E27FC236}">
                <a16:creationId xmlns:a16="http://schemas.microsoft.com/office/drawing/2014/main" id="{EF8E9CE6-76FB-1D4E-ADD9-761B44414D54}"/>
              </a:ext>
            </a:extLst>
          </p:cNvPr>
          <p:cNvSpPr/>
          <p:nvPr userDrawn="1"/>
        </p:nvSpPr>
        <p:spPr>
          <a:xfrm>
            <a:off x="839788" y="2971801"/>
            <a:ext cx="3506925" cy="1182686"/>
          </a:xfrm>
          <a:prstGeom prst="roundRect">
            <a:avLst/>
          </a:prstGeom>
          <a:gradFill>
            <a:gsLst>
              <a:gs pos="0">
                <a:srgbClr val="009EF7"/>
              </a:gs>
              <a:gs pos="95000">
                <a:srgbClr val="00D4E2"/>
              </a:gs>
            </a:gsLst>
            <a:lin ang="4200000" scaled="0"/>
          </a:gradFill>
          <a:ln>
            <a:noFill/>
          </a:ln>
          <a:effectLst>
            <a:outerShdw blurRad="232654" dist="120673" dir="2220000" sx="97000" sy="97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LT">
              <a:solidFill>
                <a:schemeClr val="bg1"/>
              </a:solidFill>
            </a:endParaRPr>
          </a:p>
        </p:txBody>
      </p:sp>
      <p:pic>
        <p:nvPicPr>
          <p:cNvPr id="22" name="Graphic 21">
            <a:extLst>
              <a:ext uri="{FF2B5EF4-FFF2-40B4-BE49-F238E27FC236}">
                <a16:creationId xmlns:a16="http://schemas.microsoft.com/office/drawing/2014/main" id="{6C4DC39B-994B-324A-9DE3-E61D8748B792}"/>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553979" y="2829611"/>
            <a:ext cx="1542021" cy="1516197"/>
          </a:xfrm>
          <a:prstGeom prst="rect">
            <a:avLst/>
          </a:prstGeom>
        </p:spPr>
      </p:pic>
      <p:sp>
        <p:nvSpPr>
          <p:cNvPr id="23" name="TextBox 22">
            <a:extLst>
              <a:ext uri="{FF2B5EF4-FFF2-40B4-BE49-F238E27FC236}">
                <a16:creationId xmlns:a16="http://schemas.microsoft.com/office/drawing/2014/main" id="{2463DA85-7D7F-D846-B2C6-D3377A33C821}"/>
              </a:ext>
            </a:extLst>
          </p:cNvPr>
          <p:cNvSpPr txBox="1"/>
          <p:nvPr userDrawn="1"/>
        </p:nvSpPr>
        <p:spPr>
          <a:xfrm>
            <a:off x="839788" y="4685097"/>
            <a:ext cx="845360" cy="400110"/>
          </a:xfrm>
          <a:prstGeom prst="rect">
            <a:avLst/>
          </a:prstGeom>
          <a:noFill/>
        </p:spPr>
        <p:txBody>
          <a:bodyPr wrap="none" rtlCol="0">
            <a:spAutoFit/>
          </a:bodyPr>
          <a:lstStyle/>
          <a:p>
            <a:r>
              <a:rPr lang="en-LT" sz="2000">
                <a:solidFill>
                  <a:schemeClr val="tx1"/>
                </a:solidFill>
              </a:rPr>
              <a:t>Arrow</a:t>
            </a:r>
          </a:p>
        </p:txBody>
      </p:sp>
      <p:sp>
        <p:nvSpPr>
          <p:cNvPr id="26" name="TextBox 25">
            <a:extLst>
              <a:ext uri="{FF2B5EF4-FFF2-40B4-BE49-F238E27FC236}">
                <a16:creationId xmlns:a16="http://schemas.microsoft.com/office/drawing/2014/main" id="{8CDC6AF5-6C22-E741-88DA-C1B54FDF69A6}"/>
              </a:ext>
            </a:extLst>
          </p:cNvPr>
          <p:cNvSpPr txBox="1"/>
          <p:nvPr userDrawn="1"/>
        </p:nvSpPr>
        <p:spPr>
          <a:xfrm>
            <a:off x="6789651" y="2292626"/>
            <a:ext cx="2129237" cy="400110"/>
          </a:xfrm>
          <a:prstGeom prst="rect">
            <a:avLst/>
          </a:prstGeom>
          <a:noFill/>
        </p:spPr>
        <p:txBody>
          <a:bodyPr wrap="none" rtlCol="0">
            <a:spAutoFit/>
          </a:bodyPr>
          <a:lstStyle/>
          <a:p>
            <a:r>
              <a:rPr lang="en-LT" sz="2000">
                <a:solidFill>
                  <a:schemeClr val="tx1"/>
                </a:solidFill>
              </a:rPr>
              <a:t>Graphic elements</a:t>
            </a:r>
          </a:p>
        </p:txBody>
      </p:sp>
      <p:pic>
        <p:nvPicPr>
          <p:cNvPr id="27" name="Graphic 26">
            <a:extLst>
              <a:ext uri="{FF2B5EF4-FFF2-40B4-BE49-F238E27FC236}">
                <a16:creationId xmlns:a16="http://schemas.microsoft.com/office/drawing/2014/main" id="{B8A7A165-0D32-B444-AC6E-752DEAFF357D}"/>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3454491">
            <a:off x="6925857" y="3002012"/>
            <a:ext cx="1401620" cy="1376136"/>
          </a:xfrm>
          <a:prstGeom prst="rect">
            <a:avLst/>
          </a:prstGeom>
        </p:spPr>
      </p:pic>
      <p:pic>
        <p:nvPicPr>
          <p:cNvPr id="28" name="Graphic 27">
            <a:extLst>
              <a:ext uri="{FF2B5EF4-FFF2-40B4-BE49-F238E27FC236}">
                <a16:creationId xmlns:a16="http://schemas.microsoft.com/office/drawing/2014/main" id="{DA691910-1522-DE41-B97D-64CF05F05B26}"/>
              </a:ext>
            </a:extLst>
          </p:cNvPr>
          <p:cNvPicPr>
            <a:picLocks noChangeAspect="1"/>
          </p:cNvPicPr>
          <p:nvPr userDrawn="1"/>
        </p:nvPicPr>
        <p:blipFill rotWithShape="1">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rcRect l="-232" t="-3155" r="-788" b="-1314"/>
          <a:stretch/>
        </p:blipFill>
        <p:spPr>
          <a:xfrm rot="10800000" flipH="1">
            <a:off x="8918888" y="2717637"/>
            <a:ext cx="2210553" cy="1691013"/>
          </a:xfrm>
          <a:prstGeom prst="rect">
            <a:avLst/>
          </a:prstGeom>
        </p:spPr>
      </p:pic>
      <p:pic>
        <p:nvPicPr>
          <p:cNvPr id="8" name="Graphic 7">
            <a:extLst>
              <a:ext uri="{FF2B5EF4-FFF2-40B4-BE49-F238E27FC236}">
                <a16:creationId xmlns:a16="http://schemas.microsoft.com/office/drawing/2014/main" id="{C9F0BAE4-D5EF-A148-B433-EC44580C00CC}"/>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4029330">
            <a:off x="8010066" y="4247644"/>
            <a:ext cx="1481986" cy="1648832"/>
          </a:xfrm>
          <a:prstGeom prst="rect">
            <a:avLst/>
          </a:prstGeom>
        </p:spPr>
      </p:pic>
      <p:sp>
        <p:nvSpPr>
          <p:cNvPr id="14" name="TextBox 13">
            <a:extLst>
              <a:ext uri="{FF2B5EF4-FFF2-40B4-BE49-F238E27FC236}">
                <a16:creationId xmlns:a16="http://schemas.microsoft.com/office/drawing/2014/main" id="{D5B62D25-B273-5B4B-B4B5-EFACF94845BC}"/>
              </a:ext>
            </a:extLst>
          </p:cNvPr>
          <p:cNvSpPr txBox="1"/>
          <p:nvPr userDrawn="1"/>
        </p:nvSpPr>
        <p:spPr>
          <a:xfrm>
            <a:off x="3369628" y="4685097"/>
            <a:ext cx="726481" cy="400110"/>
          </a:xfrm>
          <a:prstGeom prst="rect">
            <a:avLst/>
          </a:prstGeom>
          <a:noFill/>
        </p:spPr>
        <p:txBody>
          <a:bodyPr wrap="none" rtlCol="0">
            <a:spAutoFit/>
          </a:bodyPr>
          <a:lstStyle/>
          <a:p>
            <a:r>
              <a:rPr lang="en-LT" sz="2000">
                <a:solidFill>
                  <a:schemeClr val="tx1"/>
                </a:solidFill>
              </a:rPr>
              <a:t>Logo</a:t>
            </a:r>
          </a:p>
        </p:txBody>
      </p:sp>
      <p:pic>
        <p:nvPicPr>
          <p:cNvPr id="15" name="Graphic 14">
            <a:extLst>
              <a:ext uri="{FF2B5EF4-FFF2-40B4-BE49-F238E27FC236}">
                <a16:creationId xmlns:a16="http://schemas.microsoft.com/office/drawing/2014/main" id="{1E008DE0-3BBA-A049-BE5F-5E1184AD2BEC}"/>
              </a:ext>
            </a:extLst>
          </p:cNvPr>
          <p:cNvPicPr>
            <a:picLocks noChangeAspect="1"/>
          </p:cNvPicPr>
          <p:nvPr userDrawn="1"/>
        </p:nvPicPr>
        <p:blipFill>
          <a:blip r:embed="rId12" cstate="email">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3466661" y="5322268"/>
            <a:ext cx="416758" cy="462538"/>
          </a:xfrm>
          <a:prstGeom prst="rect">
            <a:avLst/>
          </a:prstGeom>
        </p:spPr>
      </p:pic>
      <p:pic>
        <p:nvPicPr>
          <p:cNvPr id="16" name="Graphic 15">
            <a:extLst>
              <a:ext uri="{FF2B5EF4-FFF2-40B4-BE49-F238E27FC236}">
                <a16:creationId xmlns:a16="http://schemas.microsoft.com/office/drawing/2014/main" id="{0292E740-6D18-9D47-ADFC-B541A266FA6F}"/>
              </a:ext>
            </a:extLst>
          </p:cNvPr>
          <p:cNvPicPr>
            <a:picLocks noChangeAspect="1"/>
          </p:cNvPicPr>
          <p:nvPr userDrawn="1"/>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4340671" y="5325934"/>
            <a:ext cx="2692400" cy="458872"/>
          </a:xfrm>
          <a:prstGeom prst="rect">
            <a:avLst/>
          </a:prstGeom>
        </p:spPr>
      </p:pic>
      <p:pic>
        <p:nvPicPr>
          <p:cNvPr id="18" name="Graphic 17">
            <a:extLst>
              <a:ext uri="{FF2B5EF4-FFF2-40B4-BE49-F238E27FC236}">
                <a16:creationId xmlns:a16="http://schemas.microsoft.com/office/drawing/2014/main" id="{7173E44D-FC69-7D4D-BA91-0272BC039F5C}"/>
              </a:ext>
            </a:extLst>
          </p:cNvPr>
          <p:cNvPicPr>
            <a:picLocks noChangeAspect="1"/>
          </p:cNvPicPr>
          <p:nvPr userDrawn="1"/>
        </p:nvPicPr>
        <p:blipFill>
          <a:blip r:embed="rId16" cstate="email">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9666276" y="441325"/>
            <a:ext cx="1685936" cy="287338"/>
          </a:xfrm>
          <a:prstGeom prst="rect">
            <a:avLst/>
          </a:prstGeom>
        </p:spPr>
      </p:pic>
      <p:pic>
        <p:nvPicPr>
          <p:cNvPr id="5" name="Graphic 4">
            <a:extLst>
              <a:ext uri="{FF2B5EF4-FFF2-40B4-BE49-F238E27FC236}">
                <a16:creationId xmlns:a16="http://schemas.microsoft.com/office/drawing/2014/main" id="{AE7F8C5D-3E78-F34D-B113-914DC326D758}"/>
              </a:ext>
            </a:extLst>
          </p:cNvPr>
          <p:cNvPicPr>
            <a:picLocks noChangeAspect="1"/>
          </p:cNvPicPr>
          <p:nvPr userDrawn="1"/>
        </p:nvPicPr>
        <p:blipFill>
          <a:blip r:embed="rId18" cstate="email">
            <a:extLst>
              <a:ext uri="{28A0092B-C50C-407E-A947-70E740481C1C}">
                <a14:useLocalDpi xmlns:a14="http://schemas.microsoft.com/office/drawing/2010/main"/>
              </a:ext>
              <a:ext uri="{96DAC541-7B7A-43D3-8B79-37D633B846F1}">
                <asvg:svgBlip xmlns:asvg="http://schemas.microsoft.com/office/drawing/2016/SVG/main" r:embed="rId19"/>
              </a:ext>
            </a:extLst>
          </a:blip>
          <a:stretch>
            <a:fillRect/>
          </a:stretch>
        </p:blipFill>
        <p:spPr>
          <a:xfrm>
            <a:off x="1176329" y="5275402"/>
            <a:ext cx="416758" cy="468853"/>
          </a:xfrm>
          <a:prstGeom prst="rect">
            <a:avLst/>
          </a:prstGeom>
        </p:spPr>
      </p:pic>
      <p:pic>
        <p:nvPicPr>
          <p:cNvPr id="20" name="Graphic 19">
            <a:extLst>
              <a:ext uri="{FF2B5EF4-FFF2-40B4-BE49-F238E27FC236}">
                <a16:creationId xmlns:a16="http://schemas.microsoft.com/office/drawing/2014/main" id="{B69CB94F-1063-A848-9421-7E358766730C}"/>
              </a:ext>
            </a:extLst>
          </p:cNvPr>
          <p:cNvPicPr>
            <a:picLocks noChangeAspect="1"/>
          </p:cNvPicPr>
          <p:nvPr userDrawn="1"/>
        </p:nvPicPr>
        <p:blipFill>
          <a:blip r:embed="rId20" cstate="email">
            <a:extLst>
              <a:ext uri="{28A0092B-C50C-407E-A947-70E740481C1C}">
                <a14:useLocalDpi xmlns:a14="http://schemas.microsoft.com/office/drawing/2010/main"/>
              </a:ext>
              <a:ext uri="{96DAC541-7B7A-43D3-8B79-37D633B846F1}">
                <asvg:svgBlip xmlns:asvg="http://schemas.microsoft.com/office/drawing/2016/SVG/main" r:embed="rId21"/>
              </a:ext>
            </a:extLst>
          </a:blip>
          <a:stretch>
            <a:fillRect/>
          </a:stretch>
        </p:blipFill>
        <p:spPr>
          <a:xfrm>
            <a:off x="1827682" y="5275402"/>
            <a:ext cx="416758" cy="468853"/>
          </a:xfrm>
          <a:prstGeom prst="rect">
            <a:avLst/>
          </a:prstGeom>
        </p:spPr>
      </p:pic>
    </p:spTree>
    <p:extLst>
      <p:ext uri="{BB962C8B-B14F-4D97-AF65-F5344CB8AC3E}">
        <p14:creationId xmlns:p14="http://schemas.microsoft.com/office/powerpoint/2010/main" val="2833465354"/>
      </p:ext>
    </p:extLst>
  </p:cSld>
  <p:clrMapOvr>
    <a:masterClrMapping/>
  </p:clrMapOvr>
  <p:extLst>
    <p:ext uri="{DCECCB84-F9BA-43D5-87BE-67443E8EF086}">
      <p15:sldGuideLst xmlns:p15="http://schemas.microsoft.com/office/powerpoint/2012/main">
        <p15:guide id="1" pos="182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78C28-632A-44CA-AE9C-FB08621EF3BA}"/>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lt-LT"/>
          </a:p>
        </p:txBody>
      </p:sp>
      <p:pic>
        <p:nvPicPr>
          <p:cNvPr id="7" name="Graphic 6">
            <a:extLst>
              <a:ext uri="{FF2B5EF4-FFF2-40B4-BE49-F238E27FC236}">
                <a16:creationId xmlns:a16="http://schemas.microsoft.com/office/drawing/2014/main" id="{F0D4A1C9-5493-A54A-A4C4-E793EBA2BA9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39788" y="2903897"/>
            <a:ext cx="4075112" cy="3549291"/>
          </a:xfrm>
          <a:prstGeom prst="rect">
            <a:avLst/>
          </a:prstGeom>
        </p:spPr>
      </p:pic>
      <p:pic>
        <p:nvPicPr>
          <p:cNvPr id="8" name="Graphic 7">
            <a:extLst>
              <a:ext uri="{FF2B5EF4-FFF2-40B4-BE49-F238E27FC236}">
                <a16:creationId xmlns:a16="http://schemas.microsoft.com/office/drawing/2014/main" id="{CFA123EC-0466-1144-BAE6-BE4F698ADA6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720648" y="2903897"/>
            <a:ext cx="4075112" cy="3549291"/>
          </a:xfrm>
          <a:prstGeom prst="rect">
            <a:avLst/>
          </a:prstGeom>
        </p:spPr>
      </p:pic>
      <p:sp>
        <p:nvSpPr>
          <p:cNvPr id="10" name="Text Placeholder 9">
            <a:extLst>
              <a:ext uri="{FF2B5EF4-FFF2-40B4-BE49-F238E27FC236}">
                <a16:creationId xmlns:a16="http://schemas.microsoft.com/office/drawing/2014/main" id="{910A5DC1-1F41-4C47-B9C7-34E339475CB9}"/>
              </a:ext>
            </a:extLst>
          </p:cNvPr>
          <p:cNvSpPr>
            <a:spLocks noGrp="1"/>
          </p:cNvSpPr>
          <p:nvPr>
            <p:ph type="body" sz="quarter" idx="10" hasCustomPrompt="1"/>
          </p:nvPr>
        </p:nvSpPr>
        <p:spPr>
          <a:xfrm>
            <a:off x="1071404" y="2378075"/>
            <a:ext cx="3429000" cy="491490"/>
          </a:xfrm>
        </p:spPr>
        <p:txBody>
          <a:bodyPr anchor="ctr"/>
          <a:lstStyle>
            <a:lvl2pPr marL="11113" indent="0" algn="ctr">
              <a:buNone/>
              <a:tabLst/>
              <a:defRPr b="0">
                <a:solidFill>
                  <a:schemeClr val="tx1"/>
                </a:solidFill>
              </a:defRPr>
            </a:lvl2pPr>
          </a:lstStyle>
          <a:p>
            <a:pPr lvl="1"/>
            <a:r>
              <a:rPr lang="en-GB"/>
              <a:t>Click to edit yor text</a:t>
            </a:r>
          </a:p>
        </p:txBody>
      </p:sp>
      <p:sp>
        <p:nvSpPr>
          <p:cNvPr id="11" name="Text Placeholder 9">
            <a:extLst>
              <a:ext uri="{FF2B5EF4-FFF2-40B4-BE49-F238E27FC236}">
                <a16:creationId xmlns:a16="http://schemas.microsoft.com/office/drawing/2014/main" id="{2791BDA3-1E1E-7041-85FB-D66D92DA3523}"/>
              </a:ext>
            </a:extLst>
          </p:cNvPr>
          <p:cNvSpPr>
            <a:spLocks noGrp="1"/>
          </p:cNvSpPr>
          <p:nvPr>
            <p:ph type="body" sz="quarter" idx="11" hasCustomPrompt="1"/>
          </p:nvPr>
        </p:nvSpPr>
        <p:spPr>
          <a:xfrm>
            <a:off x="4511834" y="2378075"/>
            <a:ext cx="3429000" cy="491490"/>
          </a:xfrm>
        </p:spPr>
        <p:txBody>
          <a:bodyPr anchor="ctr"/>
          <a:lstStyle>
            <a:lvl2pPr marL="11113" indent="0" algn="ctr">
              <a:buNone/>
              <a:tabLst/>
              <a:defRPr b="0">
                <a:solidFill>
                  <a:schemeClr val="tx1"/>
                </a:solidFill>
              </a:defRPr>
            </a:lvl2pPr>
          </a:lstStyle>
          <a:p>
            <a:pPr lvl="1"/>
            <a:r>
              <a:rPr lang="en-GB"/>
              <a:t>Click to edit yor text</a:t>
            </a:r>
          </a:p>
        </p:txBody>
      </p:sp>
      <p:sp>
        <p:nvSpPr>
          <p:cNvPr id="12" name="Text Placeholder 9">
            <a:extLst>
              <a:ext uri="{FF2B5EF4-FFF2-40B4-BE49-F238E27FC236}">
                <a16:creationId xmlns:a16="http://schemas.microsoft.com/office/drawing/2014/main" id="{59A3FD24-41DF-0D4B-A178-DE73900225AF}"/>
              </a:ext>
            </a:extLst>
          </p:cNvPr>
          <p:cNvSpPr>
            <a:spLocks noGrp="1"/>
          </p:cNvSpPr>
          <p:nvPr>
            <p:ph type="body" sz="quarter" idx="12" hasCustomPrompt="1"/>
          </p:nvPr>
        </p:nvSpPr>
        <p:spPr>
          <a:xfrm>
            <a:off x="7963694" y="2378075"/>
            <a:ext cx="3429000" cy="491490"/>
          </a:xfrm>
        </p:spPr>
        <p:txBody>
          <a:bodyPr anchor="ctr"/>
          <a:lstStyle>
            <a:lvl2pPr marL="11113" indent="0" algn="ctr">
              <a:buNone/>
              <a:tabLst/>
              <a:defRPr b="0">
                <a:solidFill>
                  <a:schemeClr val="tx1"/>
                </a:solidFill>
              </a:defRPr>
            </a:lvl2pPr>
          </a:lstStyle>
          <a:p>
            <a:pPr lvl="1"/>
            <a:r>
              <a:rPr lang="en-GB"/>
              <a:t>Click to edit yor text</a:t>
            </a:r>
          </a:p>
        </p:txBody>
      </p:sp>
      <p:pic>
        <p:nvPicPr>
          <p:cNvPr id="14" name="Graphic 13">
            <a:extLst>
              <a:ext uri="{FF2B5EF4-FFF2-40B4-BE49-F238E27FC236}">
                <a16:creationId xmlns:a16="http://schemas.microsoft.com/office/drawing/2014/main" id="{2E37DC08-00C9-4945-933E-6445E0BA8C20}"/>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731996" y="4129902"/>
            <a:ext cx="988676" cy="1097280"/>
          </a:xfrm>
          <a:prstGeom prst="rect">
            <a:avLst/>
          </a:prstGeom>
        </p:spPr>
      </p:pic>
      <p:sp>
        <p:nvSpPr>
          <p:cNvPr id="21" name="Text Placeholder 20">
            <a:extLst>
              <a:ext uri="{FF2B5EF4-FFF2-40B4-BE49-F238E27FC236}">
                <a16:creationId xmlns:a16="http://schemas.microsoft.com/office/drawing/2014/main" id="{D7885BBC-228A-9640-8FCD-8FE8EA133102}"/>
              </a:ext>
            </a:extLst>
          </p:cNvPr>
          <p:cNvSpPr>
            <a:spLocks noGrp="1"/>
          </p:cNvSpPr>
          <p:nvPr>
            <p:ph type="body" sz="quarter" idx="13" hasCustomPrompt="1"/>
          </p:nvPr>
        </p:nvSpPr>
        <p:spPr>
          <a:xfrm>
            <a:off x="2704862" y="3354815"/>
            <a:ext cx="1485583" cy="1059042"/>
          </a:xfrm>
        </p:spPr>
        <p:txBody>
          <a:bodyPr/>
          <a:lstStyle>
            <a:lvl3pPr marL="914400" indent="0">
              <a:buNone/>
              <a:defRPr/>
            </a:lvl3pPr>
            <a:lvl4pPr marL="11113" indent="0" algn="r">
              <a:buNone/>
              <a:tabLst/>
              <a:defRPr/>
            </a:lvl4pPr>
            <a:lvl5pPr marL="1828800" indent="0">
              <a:buNone/>
              <a:defRPr/>
            </a:lvl5pPr>
          </a:lstStyle>
          <a:p>
            <a:pPr lvl="3"/>
            <a:r>
              <a:rPr lang="en-GB"/>
              <a:t>Click to edit your text</a:t>
            </a:r>
          </a:p>
        </p:txBody>
      </p:sp>
      <p:sp>
        <p:nvSpPr>
          <p:cNvPr id="22" name="Text Placeholder 20">
            <a:extLst>
              <a:ext uri="{FF2B5EF4-FFF2-40B4-BE49-F238E27FC236}">
                <a16:creationId xmlns:a16="http://schemas.microsoft.com/office/drawing/2014/main" id="{3AD24863-26C5-384C-80E1-967305131771}"/>
              </a:ext>
            </a:extLst>
          </p:cNvPr>
          <p:cNvSpPr>
            <a:spLocks noGrp="1"/>
          </p:cNvSpPr>
          <p:nvPr>
            <p:ph type="body" sz="quarter" idx="14" hasCustomPrompt="1"/>
          </p:nvPr>
        </p:nvSpPr>
        <p:spPr>
          <a:xfrm>
            <a:off x="8272621" y="3354815"/>
            <a:ext cx="1485583" cy="1059042"/>
          </a:xfrm>
        </p:spPr>
        <p:txBody>
          <a:bodyPr/>
          <a:lstStyle>
            <a:lvl3pPr marL="914400" indent="0">
              <a:buNone/>
              <a:defRPr/>
            </a:lvl3pPr>
            <a:lvl4pPr marL="11113" indent="0" algn="l">
              <a:buNone/>
              <a:tabLst/>
              <a:defRPr/>
            </a:lvl4pPr>
            <a:lvl5pPr marL="1828800" indent="0">
              <a:buNone/>
              <a:defRPr/>
            </a:lvl5pPr>
          </a:lstStyle>
          <a:p>
            <a:pPr lvl="3"/>
            <a:r>
              <a:rPr lang="en-GB"/>
              <a:t>Click to edit your text</a:t>
            </a:r>
          </a:p>
        </p:txBody>
      </p:sp>
      <p:pic>
        <p:nvPicPr>
          <p:cNvPr id="32" name="Graphic 31">
            <a:extLst>
              <a:ext uri="{FF2B5EF4-FFF2-40B4-BE49-F238E27FC236}">
                <a16:creationId xmlns:a16="http://schemas.microsoft.com/office/drawing/2014/main" id="{B236FDA8-8E77-0541-8D58-FE40799B029F}"/>
              </a:ext>
            </a:extLst>
          </p:cNvPr>
          <p:cNvPicPr>
            <a:picLocks noChangeAspect="1"/>
          </p:cNvPicPr>
          <p:nvPr userDrawn="1"/>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rcRect t="52374" r="33979"/>
          <a:stretch/>
        </p:blipFill>
        <p:spPr>
          <a:xfrm>
            <a:off x="7878726" y="0"/>
            <a:ext cx="4284662" cy="3034665"/>
          </a:xfrm>
          <a:prstGeom prst="rect">
            <a:avLst/>
          </a:prstGeom>
        </p:spPr>
      </p:pic>
      <p:pic>
        <p:nvPicPr>
          <p:cNvPr id="15" name="Graphic 14">
            <a:extLst>
              <a:ext uri="{FF2B5EF4-FFF2-40B4-BE49-F238E27FC236}">
                <a16:creationId xmlns:a16="http://schemas.microsoft.com/office/drawing/2014/main" id="{8ADDA0AC-0D9E-AA4A-8670-7AD3B19DE012}"/>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9666276" y="441325"/>
            <a:ext cx="1685936" cy="287338"/>
          </a:xfrm>
          <a:prstGeom prst="rect">
            <a:avLst/>
          </a:prstGeom>
        </p:spPr>
      </p:pic>
      <p:pic>
        <p:nvPicPr>
          <p:cNvPr id="18" name="Graphic 17">
            <a:extLst>
              <a:ext uri="{FF2B5EF4-FFF2-40B4-BE49-F238E27FC236}">
                <a16:creationId xmlns:a16="http://schemas.microsoft.com/office/drawing/2014/main" id="{2104BD66-D93A-E342-B743-566FD28E7726}"/>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986656" y="4477012"/>
            <a:ext cx="377712" cy="424926"/>
          </a:xfrm>
          <a:prstGeom prst="rect">
            <a:avLst/>
          </a:prstGeom>
        </p:spPr>
      </p:pic>
      <p:pic>
        <p:nvPicPr>
          <p:cNvPr id="19" name="Graphic 18">
            <a:extLst>
              <a:ext uri="{FF2B5EF4-FFF2-40B4-BE49-F238E27FC236}">
                <a16:creationId xmlns:a16="http://schemas.microsoft.com/office/drawing/2014/main" id="{3A2FA9C4-B579-0741-BFFD-2B594977B88A}"/>
              </a:ext>
            </a:extLst>
          </p:cNvPr>
          <p:cNvPicPr>
            <a:picLocks noChangeAspect="1"/>
          </p:cNvPicPr>
          <p:nvPr userDrawn="1"/>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128607" y="4477012"/>
            <a:ext cx="377712" cy="424926"/>
          </a:xfrm>
          <a:prstGeom prst="rect">
            <a:avLst/>
          </a:prstGeom>
        </p:spPr>
      </p:pic>
    </p:spTree>
    <p:extLst>
      <p:ext uri="{BB962C8B-B14F-4D97-AF65-F5344CB8AC3E}">
        <p14:creationId xmlns:p14="http://schemas.microsoft.com/office/powerpoint/2010/main" val="9559164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ree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78C28-632A-44CA-AE9C-FB08621EF3BA}"/>
              </a:ext>
            </a:extLst>
          </p:cNvPr>
          <p:cNvSpPr>
            <a:spLocks noGrp="1"/>
          </p:cNvSpPr>
          <p:nvPr>
            <p:ph type="title"/>
          </p:nvPr>
        </p:nvSpPr>
        <p:spPr/>
        <p:txBody>
          <a:bodyPr/>
          <a:lstStyle>
            <a:lvl1pPr>
              <a:defRPr>
                <a:solidFill>
                  <a:schemeClr val="tx1"/>
                </a:solidFill>
              </a:defRPr>
            </a:lvl1pPr>
          </a:lstStyle>
          <a:p>
            <a:r>
              <a:rPr lang="en-US"/>
              <a:t>Click to edit Master title style</a:t>
            </a:r>
            <a:endParaRPr lang="lt-LT"/>
          </a:p>
        </p:txBody>
      </p:sp>
      <p:pic>
        <p:nvPicPr>
          <p:cNvPr id="29" name="Graphic 28">
            <a:extLst>
              <a:ext uri="{FF2B5EF4-FFF2-40B4-BE49-F238E27FC236}">
                <a16:creationId xmlns:a16="http://schemas.microsoft.com/office/drawing/2014/main" id="{CAF8D554-BDDE-7C4A-AAF3-159D9C5CCED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103864" y="2886977"/>
            <a:ext cx="1553736" cy="1497155"/>
          </a:xfrm>
          <a:prstGeom prst="rect">
            <a:avLst/>
          </a:prstGeom>
        </p:spPr>
      </p:pic>
      <p:pic>
        <p:nvPicPr>
          <p:cNvPr id="30" name="Graphic 29">
            <a:extLst>
              <a:ext uri="{FF2B5EF4-FFF2-40B4-BE49-F238E27FC236}">
                <a16:creationId xmlns:a16="http://schemas.microsoft.com/office/drawing/2014/main" id="{752FDF68-ABD7-D741-9004-98100B97EE0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461427" y="2886977"/>
            <a:ext cx="1553736" cy="1497155"/>
          </a:xfrm>
          <a:prstGeom prst="rect">
            <a:avLst/>
          </a:prstGeom>
        </p:spPr>
      </p:pic>
      <p:pic>
        <p:nvPicPr>
          <p:cNvPr id="31" name="Graphic 30">
            <a:extLst>
              <a:ext uri="{FF2B5EF4-FFF2-40B4-BE49-F238E27FC236}">
                <a16:creationId xmlns:a16="http://schemas.microsoft.com/office/drawing/2014/main" id="{52BE20FC-10B5-3444-A8A8-B658E1549E96}"/>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8919002" y="2886977"/>
            <a:ext cx="1553736" cy="1497155"/>
          </a:xfrm>
          <a:prstGeom prst="rect">
            <a:avLst/>
          </a:prstGeom>
        </p:spPr>
      </p:pic>
      <p:sp>
        <p:nvSpPr>
          <p:cNvPr id="33" name="Picture Placeholder 32">
            <a:extLst>
              <a:ext uri="{FF2B5EF4-FFF2-40B4-BE49-F238E27FC236}">
                <a16:creationId xmlns:a16="http://schemas.microsoft.com/office/drawing/2014/main" id="{340EE3FD-DC45-5644-86DD-633D7F436F58}"/>
              </a:ext>
            </a:extLst>
          </p:cNvPr>
          <p:cNvSpPr>
            <a:spLocks noGrp="1"/>
          </p:cNvSpPr>
          <p:nvPr>
            <p:ph type="pic" sz="quarter" idx="13" hasCustomPrompt="1"/>
          </p:nvPr>
        </p:nvSpPr>
        <p:spPr>
          <a:xfrm>
            <a:off x="2393601" y="3115804"/>
            <a:ext cx="914400" cy="914400"/>
          </a:xfrm>
          <a:noFill/>
        </p:spPr>
        <p:txBody>
          <a:bodyPr anchor="ctr">
            <a:normAutofit/>
          </a:bodyPr>
          <a:lstStyle>
            <a:lvl1pPr marL="0" indent="0" algn="ctr">
              <a:buNone/>
              <a:defRPr sz="1600"/>
            </a:lvl1pPr>
          </a:lstStyle>
          <a:p>
            <a:r>
              <a:rPr lang="en-LT"/>
              <a:t>Click to edit</a:t>
            </a:r>
          </a:p>
        </p:txBody>
      </p:sp>
      <p:sp>
        <p:nvSpPr>
          <p:cNvPr id="34" name="Picture Placeholder 32">
            <a:extLst>
              <a:ext uri="{FF2B5EF4-FFF2-40B4-BE49-F238E27FC236}">
                <a16:creationId xmlns:a16="http://schemas.microsoft.com/office/drawing/2014/main" id="{6AAEC750-6DF0-D444-8875-C7BFD8846D74}"/>
              </a:ext>
            </a:extLst>
          </p:cNvPr>
          <p:cNvSpPr>
            <a:spLocks noGrp="1"/>
          </p:cNvSpPr>
          <p:nvPr>
            <p:ph type="pic" sz="quarter" idx="14" hasCustomPrompt="1"/>
          </p:nvPr>
        </p:nvSpPr>
        <p:spPr>
          <a:xfrm>
            <a:off x="5746401" y="3115804"/>
            <a:ext cx="914400" cy="914400"/>
          </a:xfrm>
          <a:noFill/>
        </p:spPr>
        <p:txBody>
          <a:bodyPr anchor="ctr">
            <a:normAutofit/>
          </a:bodyPr>
          <a:lstStyle>
            <a:lvl1pPr marL="0" indent="0" algn="ctr">
              <a:buNone/>
              <a:defRPr sz="1600"/>
            </a:lvl1pPr>
          </a:lstStyle>
          <a:p>
            <a:r>
              <a:rPr lang="en-LT"/>
              <a:t>Click to edit</a:t>
            </a:r>
          </a:p>
        </p:txBody>
      </p:sp>
      <p:sp>
        <p:nvSpPr>
          <p:cNvPr id="35" name="Picture Placeholder 32">
            <a:extLst>
              <a:ext uri="{FF2B5EF4-FFF2-40B4-BE49-F238E27FC236}">
                <a16:creationId xmlns:a16="http://schemas.microsoft.com/office/drawing/2014/main" id="{979FA5A1-0BF4-F040-9573-F270842AE2A1}"/>
              </a:ext>
            </a:extLst>
          </p:cNvPr>
          <p:cNvSpPr>
            <a:spLocks noGrp="1"/>
          </p:cNvSpPr>
          <p:nvPr>
            <p:ph type="pic" sz="quarter" idx="15" hasCustomPrompt="1"/>
          </p:nvPr>
        </p:nvSpPr>
        <p:spPr>
          <a:xfrm>
            <a:off x="9213501" y="3115804"/>
            <a:ext cx="914400" cy="914400"/>
          </a:xfrm>
          <a:noFill/>
        </p:spPr>
        <p:txBody>
          <a:bodyPr anchor="ctr">
            <a:normAutofit/>
          </a:bodyPr>
          <a:lstStyle>
            <a:lvl1pPr marL="0" indent="0" algn="ctr">
              <a:buNone/>
              <a:defRPr sz="1600"/>
            </a:lvl1pPr>
          </a:lstStyle>
          <a:p>
            <a:r>
              <a:rPr lang="en-LT"/>
              <a:t>Click to edit</a:t>
            </a:r>
          </a:p>
        </p:txBody>
      </p:sp>
      <p:pic>
        <p:nvPicPr>
          <p:cNvPr id="37" name="Graphic 36">
            <a:extLst>
              <a:ext uri="{FF2B5EF4-FFF2-40B4-BE49-F238E27FC236}">
                <a16:creationId xmlns:a16="http://schemas.microsoft.com/office/drawing/2014/main" id="{C0F6F51E-39B5-1046-AEBA-B6665006E1FE}"/>
              </a:ext>
            </a:extLst>
          </p:cNvPr>
          <p:cNvPicPr>
            <a:picLocks noChangeAspect="1"/>
          </p:cNvPicPr>
          <p:nvPr userDrawn="1"/>
        </p:nvPicPr>
        <p:blipFill rotWithShape="1">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rcRect r="39923"/>
          <a:stretch/>
        </p:blipFill>
        <p:spPr>
          <a:xfrm>
            <a:off x="9520555" y="165437"/>
            <a:ext cx="2671446" cy="4365899"/>
          </a:xfrm>
          <a:prstGeom prst="rect">
            <a:avLst/>
          </a:prstGeom>
        </p:spPr>
      </p:pic>
      <p:sp>
        <p:nvSpPr>
          <p:cNvPr id="39" name="Text Placeholder 38">
            <a:extLst>
              <a:ext uri="{FF2B5EF4-FFF2-40B4-BE49-F238E27FC236}">
                <a16:creationId xmlns:a16="http://schemas.microsoft.com/office/drawing/2014/main" id="{7E0BCE1D-37AB-FD42-AE79-B4B7456D635D}"/>
              </a:ext>
            </a:extLst>
          </p:cNvPr>
          <p:cNvSpPr>
            <a:spLocks noGrp="1"/>
          </p:cNvSpPr>
          <p:nvPr>
            <p:ph type="body" sz="quarter" idx="16"/>
          </p:nvPr>
        </p:nvSpPr>
        <p:spPr>
          <a:xfrm>
            <a:off x="1231900" y="4689475"/>
            <a:ext cx="3097213" cy="1114425"/>
          </a:xfrm>
        </p:spPr>
        <p:txBody>
          <a:bodyPr>
            <a:noAutofit/>
          </a:bodyPr>
          <a:lstStyle>
            <a:lvl1pPr marL="0" indent="0" algn="ctr">
              <a:buNone/>
              <a:defRPr sz="1800"/>
            </a:lvl1pPr>
            <a:lvl2pPr>
              <a:defRPr sz="1600"/>
            </a:lvl2pPr>
            <a:lvl3pPr>
              <a:defRPr sz="1400"/>
            </a:lvl3pPr>
            <a:lvl4pPr>
              <a:defRPr sz="1200"/>
            </a:lvl4pPr>
            <a:lvl5pPr>
              <a:defRPr sz="1200"/>
            </a:lvl5pPr>
          </a:lstStyle>
          <a:p>
            <a:pPr lvl="0"/>
            <a:r>
              <a:rPr lang="en-GB"/>
              <a:t>Click to edit Master text styles</a:t>
            </a:r>
          </a:p>
        </p:txBody>
      </p:sp>
      <p:sp>
        <p:nvSpPr>
          <p:cNvPr id="41" name="Text Placeholder 38">
            <a:extLst>
              <a:ext uri="{FF2B5EF4-FFF2-40B4-BE49-F238E27FC236}">
                <a16:creationId xmlns:a16="http://schemas.microsoft.com/office/drawing/2014/main" id="{20849CD8-9371-FD4C-B319-B73184444F5F}"/>
              </a:ext>
            </a:extLst>
          </p:cNvPr>
          <p:cNvSpPr>
            <a:spLocks noGrp="1"/>
          </p:cNvSpPr>
          <p:nvPr>
            <p:ph type="body" sz="quarter" idx="17"/>
          </p:nvPr>
        </p:nvSpPr>
        <p:spPr>
          <a:xfrm>
            <a:off x="4699000" y="4689475"/>
            <a:ext cx="3097213" cy="1114425"/>
          </a:xfrm>
        </p:spPr>
        <p:txBody>
          <a:bodyPr>
            <a:noAutofit/>
          </a:bodyPr>
          <a:lstStyle>
            <a:lvl1pPr marL="0" indent="0" algn="ctr">
              <a:buNone/>
              <a:defRPr sz="1800"/>
            </a:lvl1pPr>
            <a:lvl2pPr>
              <a:defRPr sz="1600"/>
            </a:lvl2pPr>
            <a:lvl3pPr>
              <a:defRPr sz="1400"/>
            </a:lvl3pPr>
            <a:lvl4pPr>
              <a:defRPr sz="1200"/>
            </a:lvl4pPr>
            <a:lvl5pPr>
              <a:defRPr sz="1200"/>
            </a:lvl5pPr>
          </a:lstStyle>
          <a:p>
            <a:pPr lvl="0"/>
            <a:r>
              <a:rPr lang="en-GB"/>
              <a:t>Click to edit Master text styles</a:t>
            </a:r>
          </a:p>
        </p:txBody>
      </p:sp>
      <p:sp>
        <p:nvSpPr>
          <p:cNvPr id="42" name="Text Placeholder 38">
            <a:extLst>
              <a:ext uri="{FF2B5EF4-FFF2-40B4-BE49-F238E27FC236}">
                <a16:creationId xmlns:a16="http://schemas.microsoft.com/office/drawing/2014/main" id="{73BBE837-FF49-BB4C-8FE6-F540CB560FEF}"/>
              </a:ext>
            </a:extLst>
          </p:cNvPr>
          <p:cNvSpPr>
            <a:spLocks noGrp="1"/>
          </p:cNvSpPr>
          <p:nvPr>
            <p:ph type="body" sz="quarter" idx="18"/>
          </p:nvPr>
        </p:nvSpPr>
        <p:spPr>
          <a:xfrm>
            <a:off x="8102600" y="4689475"/>
            <a:ext cx="3097213" cy="1114425"/>
          </a:xfrm>
        </p:spPr>
        <p:txBody>
          <a:bodyPr>
            <a:noAutofit/>
          </a:bodyPr>
          <a:lstStyle>
            <a:lvl1pPr marL="0" indent="0" algn="ctr">
              <a:buNone/>
              <a:defRPr sz="1800"/>
            </a:lvl1pPr>
            <a:lvl2pPr>
              <a:defRPr sz="1600"/>
            </a:lvl2pPr>
            <a:lvl3pPr>
              <a:defRPr sz="1400"/>
            </a:lvl3pPr>
            <a:lvl4pPr>
              <a:defRPr sz="1200"/>
            </a:lvl4pPr>
            <a:lvl5pPr>
              <a:defRPr sz="1200"/>
            </a:lvl5pPr>
          </a:lstStyle>
          <a:p>
            <a:pPr lvl="0"/>
            <a:r>
              <a:rPr lang="en-GB"/>
              <a:t>Click to edit Master text styles</a:t>
            </a:r>
          </a:p>
        </p:txBody>
      </p:sp>
      <p:pic>
        <p:nvPicPr>
          <p:cNvPr id="16" name="Graphic 15">
            <a:extLst>
              <a:ext uri="{FF2B5EF4-FFF2-40B4-BE49-F238E27FC236}">
                <a16:creationId xmlns:a16="http://schemas.microsoft.com/office/drawing/2014/main" id="{04F9DE28-EE13-0049-A1A4-36A75D6394AC}"/>
              </a:ext>
            </a:extLst>
          </p:cNvPr>
          <p:cNvPicPr>
            <a:picLocks noChangeAspect="1"/>
          </p:cNvPicPr>
          <p:nvPr userDrawn="1"/>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666276" y="441325"/>
            <a:ext cx="1685936" cy="287338"/>
          </a:xfrm>
          <a:prstGeom prst="rect">
            <a:avLst/>
          </a:prstGeom>
        </p:spPr>
      </p:pic>
      <p:pic>
        <p:nvPicPr>
          <p:cNvPr id="17" name="Graphic 16">
            <a:extLst>
              <a:ext uri="{FF2B5EF4-FFF2-40B4-BE49-F238E27FC236}">
                <a16:creationId xmlns:a16="http://schemas.microsoft.com/office/drawing/2014/main" id="{847ACEF3-555E-A946-AD31-25778FFBF580}"/>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370657" y="3360541"/>
            <a:ext cx="377712" cy="424926"/>
          </a:xfrm>
          <a:prstGeom prst="rect">
            <a:avLst/>
          </a:prstGeom>
        </p:spPr>
      </p:pic>
      <p:pic>
        <p:nvPicPr>
          <p:cNvPr id="18" name="Graphic 17">
            <a:extLst>
              <a:ext uri="{FF2B5EF4-FFF2-40B4-BE49-F238E27FC236}">
                <a16:creationId xmlns:a16="http://schemas.microsoft.com/office/drawing/2014/main" id="{2E187395-6997-EF48-8450-B8CB719A3413}"/>
              </a:ext>
            </a:extLst>
          </p:cNvPr>
          <p:cNvPicPr>
            <a:picLocks noChangeAspect="1"/>
          </p:cNvPicPr>
          <p:nvPr userDrawn="1"/>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7790262" y="3360541"/>
            <a:ext cx="377712" cy="424926"/>
          </a:xfrm>
          <a:prstGeom prst="rect">
            <a:avLst/>
          </a:prstGeom>
        </p:spPr>
      </p:pic>
    </p:spTree>
    <p:extLst>
      <p:ext uri="{BB962C8B-B14F-4D97-AF65-F5344CB8AC3E}">
        <p14:creationId xmlns:p14="http://schemas.microsoft.com/office/powerpoint/2010/main" val="34964944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wo text box">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DD638-59FB-443E-9348-12F26B4100B7}"/>
              </a:ext>
            </a:extLst>
          </p:cNvPr>
          <p:cNvSpPr>
            <a:spLocks noGrp="1"/>
          </p:cNvSpPr>
          <p:nvPr>
            <p:ph type="title"/>
          </p:nvPr>
        </p:nvSpPr>
        <p:spPr>
          <a:xfrm>
            <a:off x="839788" y="728663"/>
            <a:ext cx="10515600" cy="1325563"/>
          </a:xfrm>
        </p:spPr>
        <p:txBody>
          <a:bodyPr/>
          <a:lstStyle/>
          <a:p>
            <a:r>
              <a:rPr lang="en-US"/>
              <a:t>Click to edit Master title style</a:t>
            </a:r>
            <a:endParaRPr lang="lt-LT"/>
          </a:p>
        </p:txBody>
      </p:sp>
      <p:pic>
        <p:nvPicPr>
          <p:cNvPr id="10" name="Graphic 9">
            <a:extLst>
              <a:ext uri="{FF2B5EF4-FFF2-40B4-BE49-F238E27FC236}">
                <a16:creationId xmlns:a16="http://schemas.microsoft.com/office/drawing/2014/main" id="{0A995F10-2D1E-0348-BA48-7FE135C22FCD}"/>
              </a:ext>
            </a:extLst>
          </p:cNvPr>
          <p:cNvPicPr>
            <a:picLocks noChangeAspect="1"/>
          </p:cNvPicPr>
          <p:nvPr userDrawn="1"/>
        </p:nvPicPr>
        <p:blipFill rotWithShape="1">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l="19111" t="43840"/>
          <a:stretch/>
        </p:blipFill>
        <p:spPr>
          <a:xfrm flipH="1">
            <a:off x="5875864" y="-1"/>
            <a:ext cx="6316135" cy="3329073"/>
          </a:xfrm>
          <a:prstGeom prst="rect">
            <a:avLst/>
          </a:prstGeom>
        </p:spPr>
      </p:pic>
      <p:sp>
        <p:nvSpPr>
          <p:cNvPr id="11" name="Text Placeholder 2">
            <a:extLst>
              <a:ext uri="{FF2B5EF4-FFF2-40B4-BE49-F238E27FC236}">
                <a16:creationId xmlns:a16="http://schemas.microsoft.com/office/drawing/2014/main" id="{776555DD-C714-6E41-AEE4-1D6BA038AC73}"/>
              </a:ext>
            </a:extLst>
          </p:cNvPr>
          <p:cNvSpPr>
            <a:spLocks noGrp="1"/>
          </p:cNvSpPr>
          <p:nvPr>
            <p:ph idx="1"/>
          </p:nvPr>
        </p:nvSpPr>
        <p:spPr>
          <a:xfrm>
            <a:off x="838200" y="2080683"/>
            <a:ext cx="5257800" cy="43725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2">
            <a:extLst>
              <a:ext uri="{FF2B5EF4-FFF2-40B4-BE49-F238E27FC236}">
                <a16:creationId xmlns:a16="http://schemas.microsoft.com/office/drawing/2014/main" id="{545686E6-1D52-C145-9680-72297C45C700}"/>
              </a:ext>
            </a:extLst>
          </p:cNvPr>
          <p:cNvSpPr>
            <a:spLocks noGrp="1"/>
          </p:cNvSpPr>
          <p:nvPr>
            <p:ph idx="10"/>
          </p:nvPr>
        </p:nvSpPr>
        <p:spPr>
          <a:xfrm>
            <a:off x="6108700" y="2080683"/>
            <a:ext cx="5257800" cy="437250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pic>
        <p:nvPicPr>
          <p:cNvPr id="7" name="Graphic 6">
            <a:extLst>
              <a:ext uri="{FF2B5EF4-FFF2-40B4-BE49-F238E27FC236}">
                <a16:creationId xmlns:a16="http://schemas.microsoft.com/office/drawing/2014/main" id="{6EE0D633-FE3D-AA4A-A6A9-3231C37CB49E}"/>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666276" y="441325"/>
            <a:ext cx="1685936" cy="287338"/>
          </a:xfrm>
          <a:prstGeom prst="rect">
            <a:avLst/>
          </a:prstGeom>
        </p:spPr>
      </p:pic>
    </p:spTree>
    <p:extLst>
      <p:ext uri="{BB962C8B-B14F-4D97-AF65-F5344CB8AC3E}">
        <p14:creationId xmlns:p14="http://schemas.microsoft.com/office/powerpoint/2010/main" val="825795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w/pictur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DD638-59FB-443E-9348-12F26B4100B7}"/>
              </a:ext>
            </a:extLst>
          </p:cNvPr>
          <p:cNvSpPr>
            <a:spLocks noGrp="1"/>
          </p:cNvSpPr>
          <p:nvPr>
            <p:ph type="title"/>
          </p:nvPr>
        </p:nvSpPr>
        <p:spPr>
          <a:xfrm>
            <a:off x="839788" y="728663"/>
            <a:ext cx="5254624" cy="1325563"/>
          </a:xfrm>
        </p:spPr>
        <p:txBody>
          <a:bodyPr/>
          <a:lstStyle/>
          <a:p>
            <a:r>
              <a:rPr lang="en-US"/>
              <a:t>Click to edit Master title style</a:t>
            </a:r>
            <a:endParaRPr lang="lt-LT"/>
          </a:p>
        </p:txBody>
      </p:sp>
      <p:sp>
        <p:nvSpPr>
          <p:cNvPr id="6" name="Picture Placeholder 5">
            <a:extLst>
              <a:ext uri="{FF2B5EF4-FFF2-40B4-BE49-F238E27FC236}">
                <a16:creationId xmlns:a16="http://schemas.microsoft.com/office/drawing/2014/main" id="{02F29A53-9693-494B-A78A-3D1C0ACA8451}"/>
              </a:ext>
            </a:extLst>
          </p:cNvPr>
          <p:cNvSpPr>
            <a:spLocks noGrp="1"/>
          </p:cNvSpPr>
          <p:nvPr>
            <p:ph type="pic" sz="quarter" idx="10" hasCustomPrompt="1"/>
          </p:nvPr>
        </p:nvSpPr>
        <p:spPr>
          <a:xfrm>
            <a:off x="7124700" y="1094424"/>
            <a:ext cx="3937000" cy="5075237"/>
          </a:xfrm>
          <a:custGeom>
            <a:avLst/>
            <a:gdLst>
              <a:gd name="connsiteX0" fmla="*/ 274330 w 3937000"/>
              <a:gd name="connsiteY0" fmla="*/ 0 h 5075237"/>
              <a:gd name="connsiteX1" fmla="*/ 3662670 w 3937000"/>
              <a:gd name="connsiteY1" fmla="*/ 0 h 5075237"/>
              <a:gd name="connsiteX2" fmla="*/ 3937000 w 3937000"/>
              <a:gd name="connsiteY2" fmla="*/ 274330 h 5075237"/>
              <a:gd name="connsiteX3" fmla="*/ 3937000 w 3937000"/>
              <a:gd name="connsiteY3" fmla="*/ 4800907 h 5075237"/>
              <a:gd name="connsiteX4" fmla="*/ 3662670 w 3937000"/>
              <a:gd name="connsiteY4" fmla="*/ 5075237 h 5075237"/>
              <a:gd name="connsiteX5" fmla="*/ 274330 w 3937000"/>
              <a:gd name="connsiteY5" fmla="*/ 5075237 h 5075237"/>
              <a:gd name="connsiteX6" fmla="*/ 0 w 3937000"/>
              <a:gd name="connsiteY6" fmla="*/ 4800907 h 5075237"/>
              <a:gd name="connsiteX7" fmla="*/ 0 w 3937000"/>
              <a:gd name="connsiteY7" fmla="*/ 274330 h 5075237"/>
              <a:gd name="connsiteX8" fmla="*/ 274330 w 3937000"/>
              <a:gd name="connsiteY8" fmla="*/ 0 h 507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37000" h="5075237">
                <a:moveTo>
                  <a:pt x="274330" y="0"/>
                </a:moveTo>
                <a:lnTo>
                  <a:pt x="3662670" y="0"/>
                </a:lnTo>
                <a:cubicBezTo>
                  <a:pt x="3814178" y="0"/>
                  <a:pt x="3937000" y="122822"/>
                  <a:pt x="3937000" y="274330"/>
                </a:cubicBezTo>
                <a:lnTo>
                  <a:pt x="3937000" y="4800907"/>
                </a:lnTo>
                <a:cubicBezTo>
                  <a:pt x="3937000" y="4952415"/>
                  <a:pt x="3814178" y="5075237"/>
                  <a:pt x="3662670" y="5075237"/>
                </a:cubicBezTo>
                <a:lnTo>
                  <a:pt x="274330" y="5075237"/>
                </a:lnTo>
                <a:cubicBezTo>
                  <a:pt x="122822" y="5075237"/>
                  <a:pt x="0" y="4952415"/>
                  <a:pt x="0" y="4800907"/>
                </a:cubicBezTo>
                <a:lnTo>
                  <a:pt x="0" y="274330"/>
                </a:lnTo>
                <a:cubicBezTo>
                  <a:pt x="0" y="122822"/>
                  <a:pt x="122822" y="0"/>
                  <a:pt x="274330" y="0"/>
                </a:cubicBezTo>
                <a:close/>
              </a:path>
            </a:pathLst>
          </a:custGeom>
          <a:pattFill prst="pct10">
            <a:fgClr>
              <a:schemeClr val="tx2"/>
            </a:fgClr>
            <a:bgClr>
              <a:schemeClr val="bg1"/>
            </a:bgClr>
          </a:pattFill>
        </p:spPr>
        <p:txBody>
          <a:bodyPr wrap="square" anchor="ctr">
            <a:noAutofit/>
          </a:bodyPr>
          <a:lstStyle>
            <a:lvl1pPr marL="0" indent="0" algn="ctr">
              <a:buNone/>
              <a:defRPr/>
            </a:lvl1pPr>
          </a:lstStyle>
          <a:p>
            <a:r>
              <a:rPr lang="en-LT"/>
              <a:t>Add your photo</a:t>
            </a:r>
          </a:p>
        </p:txBody>
      </p:sp>
      <p:sp>
        <p:nvSpPr>
          <p:cNvPr id="7" name="Text Placeholder 8">
            <a:extLst>
              <a:ext uri="{FF2B5EF4-FFF2-40B4-BE49-F238E27FC236}">
                <a16:creationId xmlns:a16="http://schemas.microsoft.com/office/drawing/2014/main" id="{6343AFB3-2C04-804E-8F85-F101F9C56EF0}"/>
              </a:ext>
            </a:extLst>
          </p:cNvPr>
          <p:cNvSpPr>
            <a:spLocks noGrp="1"/>
          </p:cNvSpPr>
          <p:nvPr>
            <p:ph type="body" sz="quarter" idx="11" hasCustomPrompt="1"/>
          </p:nvPr>
        </p:nvSpPr>
        <p:spPr>
          <a:xfrm rot="9900000">
            <a:off x="5119052" y="-2115537"/>
            <a:ext cx="4406900" cy="4413250"/>
          </a:xfr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a:ln>
            <a:noFill/>
          </a:ln>
        </p:spPr>
        <p:txBody>
          <a:bodyPr/>
          <a:lstStyle>
            <a:lvl1pPr marL="0" indent="0">
              <a:buNone/>
              <a:defRPr/>
            </a:lvl1pPr>
          </a:lstStyle>
          <a:p>
            <a:pPr lvl="0"/>
            <a:r>
              <a:rPr lang="en-LT"/>
              <a:t>   </a:t>
            </a:r>
          </a:p>
        </p:txBody>
      </p:sp>
      <p:sp>
        <p:nvSpPr>
          <p:cNvPr id="8" name="Text Placeholder 8">
            <a:extLst>
              <a:ext uri="{FF2B5EF4-FFF2-40B4-BE49-F238E27FC236}">
                <a16:creationId xmlns:a16="http://schemas.microsoft.com/office/drawing/2014/main" id="{0E8EC591-B5D3-7549-A6C9-8E968F8EA3F6}"/>
              </a:ext>
            </a:extLst>
          </p:cNvPr>
          <p:cNvSpPr>
            <a:spLocks noGrp="1"/>
          </p:cNvSpPr>
          <p:nvPr>
            <p:ph type="body" sz="quarter" idx="12" hasCustomPrompt="1"/>
          </p:nvPr>
        </p:nvSpPr>
        <p:spPr>
          <a:xfrm rot="3600000">
            <a:off x="7699017" y="4651374"/>
            <a:ext cx="4406900" cy="4413250"/>
          </a:xfrm>
          <a: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a:blipFill>
          <a:ln>
            <a:noFill/>
          </a:ln>
        </p:spPr>
        <p:txBody>
          <a:bodyPr/>
          <a:lstStyle>
            <a:lvl1pPr marL="0" indent="0">
              <a:buNone/>
              <a:defRPr/>
            </a:lvl1pPr>
          </a:lstStyle>
          <a:p>
            <a:pPr lvl="0"/>
            <a:r>
              <a:rPr lang="en-LT"/>
              <a:t>   </a:t>
            </a:r>
          </a:p>
        </p:txBody>
      </p:sp>
      <p:pic>
        <p:nvPicPr>
          <p:cNvPr id="10" name="Graphic 9">
            <a:extLst>
              <a:ext uri="{FF2B5EF4-FFF2-40B4-BE49-F238E27FC236}">
                <a16:creationId xmlns:a16="http://schemas.microsoft.com/office/drawing/2014/main" id="{ACE5608B-FFFE-3845-9275-9402369933F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666276" y="441325"/>
            <a:ext cx="1685936" cy="287338"/>
          </a:xfrm>
          <a:prstGeom prst="rect">
            <a:avLst/>
          </a:prstGeom>
        </p:spPr>
      </p:pic>
      <p:sp>
        <p:nvSpPr>
          <p:cNvPr id="4" name="Text Placeholder 3">
            <a:extLst>
              <a:ext uri="{FF2B5EF4-FFF2-40B4-BE49-F238E27FC236}">
                <a16:creationId xmlns:a16="http://schemas.microsoft.com/office/drawing/2014/main" id="{050AA2AB-BE46-D146-BD9E-948EA77EA66F}"/>
              </a:ext>
            </a:extLst>
          </p:cNvPr>
          <p:cNvSpPr>
            <a:spLocks noGrp="1"/>
          </p:cNvSpPr>
          <p:nvPr>
            <p:ph type="body" sz="quarter" idx="13"/>
          </p:nvPr>
        </p:nvSpPr>
        <p:spPr>
          <a:xfrm>
            <a:off x="839788" y="2336800"/>
            <a:ext cx="5254625" cy="4116388"/>
          </a:xfrm>
        </p:spPr>
        <p:txBody>
          <a:bodyPr>
            <a:normAutofit/>
          </a:bodyPr>
          <a:lstStyle>
            <a:lvl1pPr marL="406400" indent="-396875">
              <a:buFontTx/>
              <a:buBlip>
                <a:blip r:embed="rId6"/>
              </a:buBlip>
              <a:tabLst/>
              <a:defRPr sz="2000"/>
            </a:lvl1pPr>
          </a:lstStyle>
          <a:p>
            <a:pPr lvl="0"/>
            <a:r>
              <a:rPr lang="en-GB"/>
              <a:t>Click to edit Master text styles</a:t>
            </a:r>
          </a:p>
        </p:txBody>
      </p:sp>
    </p:spTree>
    <p:extLst>
      <p:ext uri="{BB962C8B-B14F-4D97-AF65-F5344CB8AC3E}">
        <p14:creationId xmlns:p14="http://schemas.microsoft.com/office/powerpoint/2010/main" val="1476814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DD638-59FB-443E-9348-12F26B4100B7}"/>
              </a:ext>
            </a:extLst>
          </p:cNvPr>
          <p:cNvSpPr>
            <a:spLocks noGrp="1"/>
          </p:cNvSpPr>
          <p:nvPr>
            <p:ph type="title"/>
          </p:nvPr>
        </p:nvSpPr>
        <p:spPr>
          <a:xfrm>
            <a:off x="839788" y="728663"/>
            <a:ext cx="10515600" cy="1325563"/>
          </a:xfrm>
        </p:spPr>
        <p:txBody>
          <a:bodyPr/>
          <a:lstStyle/>
          <a:p>
            <a:r>
              <a:rPr lang="en-US"/>
              <a:t>Click to edit Master title style</a:t>
            </a:r>
            <a:endParaRPr lang="lt-LT"/>
          </a:p>
        </p:txBody>
      </p:sp>
      <p:sp>
        <p:nvSpPr>
          <p:cNvPr id="11" name="Text Placeholder 2">
            <a:extLst>
              <a:ext uri="{FF2B5EF4-FFF2-40B4-BE49-F238E27FC236}">
                <a16:creationId xmlns:a16="http://schemas.microsoft.com/office/drawing/2014/main" id="{776555DD-C714-6E41-AEE4-1D6BA038AC73}"/>
              </a:ext>
            </a:extLst>
          </p:cNvPr>
          <p:cNvSpPr>
            <a:spLocks noGrp="1"/>
          </p:cNvSpPr>
          <p:nvPr>
            <p:ph idx="1"/>
          </p:nvPr>
        </p:nvSpPr>
        <p:spPr>
          <a:xfrm>
            <a:off x="838200" y="2080683"/>
            <a:ext cx="10515600" cy="1248389"/>
          </a:xfrm>
          <a:prstGeom prst="rect">
            <a:avLst/>
          </a:prstGeom>
        </p:spPr>
        <p:txBody>
          <a:bodyPr vert="horz" lIns="91440" tIns="45720" rIns="91440" bIns="45720" rtlCol="0">
            <a:normAutofit/>
          </a:bodyPr>
          <a:lstStyle>
            <a:lvl1pPr marL="0" indent="0">
              <a:buNone/>
              <a:defRPr/>
            </a:lvl1pPr>
          </a:lstStyle>
          <a:p>
            <a:pPr lvl="0"/>
            <a:r>
              <a:rPr lang="en-US"/>
              <a:t>Click to edit Master text styles</a:t>
            </a:r>
          </a:p>
        </p:txBody>
      </p:sp>
    </p:spTree>
    <p:extLst>
      <p:ext uri="{BB962C8B-B14F-4D97-AF65-F5344CB8AC3E}">
        <p14:creationId xmlns:p14="http://schemas.microsoft.com/office/powerpoint/2010/main" val="1609385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meLin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DD638-59FB-443E-9348-12F26B4100B7}"/>
              </a:ext>
            </a:extLst>
          </p:cNvPr>
          <p:cNvSpPr>
            <a:spLocks noGrp="1"/>
          </p:cNvSpPr>
          <p:nvPr>
            <p:ph type="title"/>
          </p:nvPr>
        </p:nvSpPr>
        <p:spPr>
          <a:xfrm>
            <a:off x="839788" y="728663"/>
            <a:ext cx="10515600" cy="1325563"/>
          </a:xfrm>
        </p:spPr>
        <p:txBody>
          <a:bodyPr/>
          <a:lstStyle/>
          <a:p>
            <a:r>
              <a:rPr lang="en-US"/>
              <a:t>Click to edit Master title style</a:t>
            </a:r>
            <a:endParaRPr lang="lt-LT"/>
          </a:p>
        </p:txBody>
      </p:sp>
      <p:sp>
        <p:nvSpPr>
          <p:cNvPr id="11" name="Text Placeholder 2">
            <a:extLst>
              <a:ext uri="{FF2B5EF4-FFF2-40B4-BE49-F238E27FC236}">
                <a16:creationId xmlns:a16="http://schemas.microsoft.com/office/drawing/2014/main" id="{776555DD-C714-6E41-AEE4-1D6BA038AC73}"/>
              </a:ext>
            </a:extLst>
          </p:cNvPr>
          <p:cNvSpPr>
            <a:spLocks noGrp="1"/>
          </p:cNvSpPr>
          <p:nvPr>
            <p:ph idx="1"/>
          </p:nvPr>
        </p:nvSpPr>
        <p:spPr>
          <a:xfrm>
            <a:off x="838200" y="2080683"/>
            <a:ext cx="10515600" cy="1248389"/>
          </a:xfrm>
          <a:prstGeom prst="rect">
            <a:avLst/>
          </a:prstGeom>
        </p:spPr>
        <p:txBody>
          <a:bodyPr vert="horz" lIns="91440" tIns="45720" rIns="91440" bIns="45720" rtlCol="0">
            <a:normAutofit/>
          </a:bodyPr>
          <a:lstStyle>
            <a:lvl1pPr marL="342900" indent="-342900">
              <a:buFontTx/>
              <a:buBlip>
                <a:blip r:embed="rId2"/>
              </a:buBlip>
              <a:defRPr/>
            </a:lvl1pPr>
          </a:lstStyle>
          <a:p>
            <a:pPr lvl="0"/>
            <a:r>
              <a:rPr lang="en-US"/>
              <a:t>Click to edit Master text styles</a:t>
            </a:r>
          </a:p>
        </p:txBody>
      </p:sp>
      <p:pic>
        <p:nvPicPr>
          <p:cNvPr id="12" name="Graphic 11">
            <a:extLst>
              <a:ext uri="{FF2B5EF4-FFF2-40B4-BE49-F238E27FC236}">
                <a16:creationId xmlns:a16="http://schemas.microsoft.com/office/drawing/2014/main" id="{763CC5B6-7C08-BC4C-9B8F-4144A81B9A87}"/>
              </a:ext>
            </a:extLst>
          </p:cNvPr>
          <p:cNvPicPr>
            <a:picLocks noChangeAspect="1"/>
          </p:cNvPicPr>
          <p:nvPr userDrawn="1"/>
        </p:nvPicPr>
        <p:blipFill>
          <a:blip r:embed="rId3" cstate="email">
            <a:alphaModFix amt="4500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0425" y="4689475"/>
            <a:ext cx="19431899" cy="6450930"/>
          </a:xfrm>
          <a:prstGeom prst="rect">
            <a:avLst/>
          </a:prstGeom>
        </p:spPr>
      </p:pic>
      <p:pic>
        <p:nvPicPr>
          <p:cNvPr id="6" name="Graphic 5">
            <a:extLst>
              <a:ext uri="{FF2B5EF4-FFF2-40B4-BE49-F238E27FC236}">
                <a16:creationId xmlns:a16="http://schemas.microsoft.com/office/drawing/2014/main" id="{0219E6C4-E7EE-B844-B52D-336ACAD42EEE}"/>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666276" y="441325"/>
            <a:ext cx="1685936" cy="287338"/>
          </a:xfrm>
          <a:prstGeom prst="rect">
            <a:avLst/>
          </a:prstGeom>
        </p:spPr>
      </p:pic>
    </p:spTree>
    <p:extLst>
      <p:ext uri="{BB962C8B-B14F-4D97-AF65-F5344CB8AC3E}">
        <p14:creationId xmlns:p14="http://schemas.microsoft.com/office/powerpoint/2010/main" val="436284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_with photo">
    <p:bg>
      <p:bgPr>
        <a:gradFill>
          <a:gsLst>
            <a:gs pos="0">
              <a:srgbClr val="009EF7"/>
            </a:gs>
            <a:gs pos="100000">
              <a:srgbClr val="00D4E2"/>
            </a:gs>
          </a:gsLst>
          <a:lin ang="1200000" scaled="0"/>
        </a:gra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A5BEF1B-65A1-204C-9C01-366D8846F6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501422" y="141753"/>
            <a:ext cx="3569869" cy="3504962"/>
          </a:xfrm>
          <a:prstGeom prst="rect">
            <a:avLst/>
          </a:prstGeom>
        </p:spPr>
      </p:pic>
      <p:sp>
        <p:nvSpPr>
          <p:cNvPr id="34" name="Picture Placeholder 33">
            <a:extLst>
              <a:ext uri="{FF2B5EF4-FFF2-40B4-BE49-F238E27FC236}">
                <a16:creationId xmlns:a16="http://schemas.microsoft.com/office/drawing/2014/main" id="{CB99A17D-D60A-4D48-9186-662E916CF379}"/>
              </a:ext>
            </a:extLst>
          </p:cNvPr>
          <p:cNvSpPr>
            <a:spLocks noGrp="1"/>
          </p:cNvSpPr>
          <p:nvPr>
            <p:ph type="pic" sz="quarter" idx="10"/>
          </p:nvPr>
        </p:nvSpPr>
        <p:spPr>
          <a:xfrm>
            <a:off x="7298409" y="1419587"/>
            <a:ext cx="3849301" cy="3831877"/>
          </a:xfrm>
          <a:custGeom>
            <a:avLst/>
            <a:gdLst>
              <a:gd name="connsiteX0" fmla="*/ 1255203 w 3849301"/>
              <a:gd name="connsiteY0" fmla="*/ 195 h 3831877"/>
              <a:gd name="connsiteX1" fmla="*/ 1624500 w 3849301"/>
              <a:gd name="connsiteY1" fmla="*/ 156797 h 3831877"/>
              <a:gd name="connsiteX2" fmla="*/ 3742790 w 3849301"/>
              <a:gd name="connsiteY2" fmla="*/ 2276782 h 3831877"/>
              <a:gd name="connsiteX3" fmla="*/ 3826937 w 3849301"/>
              <a:gd name="connsiteY3" fmla="*/ 2753616 h 3831877"/>
              <a:gd name="connsiteX4" fmla="*/ 3451080 w 3849301"/>
              <a:gd name="connsiteY4" fmla="*/ 3062156 h 3831877"/>
              <a:gd name="connsiteX5" fmla="*/ 787469 w 3849301"/>
              <a:gd name="connsiteY5" fmla="*/ 3770687 h 3831877"/>
              <a:gd name="connsiteX6" fmla="*/ 163728 w 3849301"/>
              <a:gd name="connsiteY6" fmla="*/ 3696065 h 3831877"/>
              <a:gd name="connsiteX7" fmla="*/ 12263 w 3849301"/>
              <a:gd name="connsiteY7" fmla="*/ 3280939 h 3831877"/>
              <a:gd name="connsiteX8" fmla="*/ 797851 w 3849301"/>
              <a:gd name="connsiteY8" fmla="*/ 351232 h 3831877"/>
              <a:gd name="connsiteX9" fmla="*/ 1145445 w 3849301"/>
              <a:gd name="connsiteY9" fmla="*/ 10416 h 3831877"/>
              <a:gd name="connsiteX10" fmla="*/ 1255203 w 3849301"/>
              <a:gd name="connsiteY10" fmla="*/ 195 h 3831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49301" h="3831877">
                <a:moveTo>
                  <a:pt x="1255203" y="195"/>
                </a:moveTo>
                <a:cubicBezTo>
                  <a:pt x="1489514" y="-5338"/>
                  <a:pt x="1576454" y="108546"/>
                  <a:pt x="1624500" y="156797"/>
                </a:cubicBezTo>
                <a:lnTo>
                  <a:pt x="3742790" y="2276782"/>
                </a:lnTo>
                <a:cubicBezTo>
                  <a:pt x="3837514" y="2359527"/>
                  <a:pt x="3878263" y="2524821"/>
                  <a:pt x="3826937" y="2753616"/>
                </a:cubicBezTo>
                <a:cubicBezTo>
                  <a:pt x="3752451" y="2932663"/>
                  <a:pt x="3617641" y="3019634"/>
                  <a:pt x="3451080" y="3062156"/>
                </a:cubicBezTo>
                <a:lnTo>
                  <a:pt x="787469" y="3770687"/>
                </a:lnTo>
                <a:cubicBezTo>
                  <a:pt x="535105" y="3850588"/>
                  <a:pt x="346242" y="3876514"/>
                  <a:pt x="163728" y="3696065"/>
                </a:cubicBezTo>
                <a:cubicBezTo>
                  <a:pt x="14815" y="3570390"/>
                  <a:pt x="-22974" y="3390739"/>
                  <a:pt x="12263" y="3280939"/>
                </a:cubicBezTo>
                <a:lnTo>
                  <a:pt x="797851" y="351232"/>
                </a:lnTo>
                <a:cubicBezTo>
                  <a:pt x="826932" y="251385"/>
                  <a:pt x="929039" y="59463"/>
                  <a:pt x="1145445" y="10416"/>
                </a:cubicBezTo>
                <a:cubicBezTo>
                  <a:pt x="1185249" y="4212"/>
                  <a:pt x="1221730" y="985"/>
                  <a:pt x="1255203" y="195"/>
                </a:cubicBezTo>
                <a:close/>
              </a:path>
            </a:pathLst>
          </a:custGeom>
          <a:pattFill prst="pct25">
            <a:fgClr>
              <a:schemeClr val="tx2"/>
            </a:fgClr>
            <a:bgClr>
              <a:schemeClr val="bg1"/>
            </a:bgClr>
          </a:pattFill>
        </p:spPr>
        <p:txBody>
          <a:bodyPr wrap="square" anchor="ctr">
            <a:noAutofit/>
          </a:bodyPr>
          <a:lstStyle>
            <a:lvl1pPr marL="0" indent="0" algn="ctr">
              <a:buNone/>
              <a:defRPr/>
            </a:lvl1pPr>
          </a:lstStyle>
          <a:p>
            <a:endParaRPr lang="en-LT"/>
          </a:p>
        </p:txBody>
      </p:sp>
      <p:sp>
        <p:nvSpPr>
          <p:cNvPr id="2" name="Title 1">
            <a:extLst>
              <a:ext uri="{FF2B5EF4-FFF2-40B4-BE49-F238E27FC236}">
                <a16:creationId xmlns:a16="http://schemas.microsoft.com/office/drawing/2014/main" id="{C19CB3DE-00BC-4668-9CD0-6ADF49D5264B}"/>
              </a:ext>
            </a:extLst>
          </p:cNvPr>
          <p:cNvSpPr>
            <a:spLocks noGrp="1"/>
          </p:cNvSpPr>
          <p:nvPr>
            <p:ph type="ctrTitle"/>
          </p:nvPr>
        </p:nvSpPr>
        <p:spPr>
          <a:xfrm>
            <a:off x="839788" y="2161053"/>
            <a:ext cx="5590239" cy="3204510"/>
          </a:xfrm>
        </p:spPr>
        <p:txBody>
          <a:bodyPr anchor="ctr"/>
          <a:lstStyle>
            <a:lvl1pPr algn="l">
              <a:defRPr sz="6000">
                <a:solidFill>
                  <a:schemeClr val="tx1"/>
                </a:solidFill>
              </a:defRPr>
            </a:lvl1pPr>
          </a:lstStyle>
          <a:p>
            <a:r>
              <a:rPr lang="en-US"/>
              <a:t>Click to edit Master title style</a:t>
            </a:r>
            <a:endParaRPr lang="lt-LT"/>
          </a:p>
        </p:txBody>
      </p:sp>
      <p:pic>
        <p:nvPicPr>
          <p:cNvPr id="8" name="Graphic 7">
            <a:extLst>
              <a:ext uri="{FF2B5EF4-FFF2-40B4-BE49-F238E27FC236}">
                <a16:creationId xmlns:a16="http://schemas.microsoft.com/office/drawing/2014/main" id="{87C467A0-79C7-1340-9F12-85E08DE600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6091570">
            <a:off x="7009546" y="1675547"/>
            <a:ext cx="3569869" cy="3504962"/>
          </a:xfrm>
          <a:prstGeom prst="rect">
            <a:avLst/>
          </a:prstGeom>
        </p:spPr>
      </p:pic>
      <p:pic>
        <p:nvPicPr>
          <p:cNvPr id="15" name="Graphic 14">
            <a:extLst>
              <a:ext uri="{FF2B5EF4-FFF2-40B4-BE49-F238E27FC236}">
                <a16:creationId xmlns:a16="http://schemas.microsoft.com/office/drawing/2014/main" id="{8BA67372-AAB1-164D-9705-5D5E24EE8A7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34188" y="-1610728"/>
            <a:ext cx="3569869" cy="3504962"/>
          </a:xfrm>
          <a:prstGeom prst="rect">
            <a:avLst/>
          </a:prstGeom>
        </p:spPr>
      </p:pic>
      <p:pic>
        <p:nvPicPr>
          <p:cNvPr id="7" name="Graphic 6">
            <a:extLst>
              <a:ext uri="{FF2B5EF4-FFF2-40B4-BE49-F238E27FC236}">
                <a16:creationId xmlns:a16="http://schemas.microsoft.com/office/drawing/2014/main" id="{811708CE-F16B-EF47-9928-2E2D85E33D95}"/>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927112" y="5957803"/>
            <a:ext cx="2692400" cy="458872"/>
          </a:xfrm>
          <a:prstGeom prst="rect">
            <a:avLst/>
          </a:prstGeom>
        </p:spPr>
      </p:pic>
    </p:spTree>
    <p:extLst>
      <p:ext uri="{BB962C8B-B14F-4D97-AF65-F5344CB8AC3E}">
        <p14:creationId xmlns:p14="http://schemas.microsoft.com/office/powerpoint/2010/main" val="3283108556"/>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gradFill>
          <a:gsLst>
            <a:gs pos="0">
              <a:srgbClr val="009EF7"/>
            </a:gs>
            <a:gs pos="100000">
              <a:srgbClr val="00D4E2"/>
            </a:gs>
          </a:gsLst>
          <a:lin ang="1200000" scaled="0"/>
        </a:gradFill>
        <a:effectLst/>
      </p:bgPr>
    </p:bg>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7A5BEF1B-65A1-204C-9C01-366D8846F63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383108" y="408572"/>
            <a:ext cx="3569869" cy="3504962"/>
          </a:xfrm>
          <a:prstGeom prst="rect">
            <a:avLst/>
          </a:prstGeom>
        </p:spPr>
      </p:pic>
      <p:sp>
        <p:nvSpPr>
          <p:cNvPr id="2" name="Title 1">
            <a:extLst>
              <a:ext uri="{FF2B5EF4-FFF2-40B4-BE49-F238E27FC236}">
                <a16:creationId xmlns:a16="http://schemas.microsoft.com/office/drawing/2014/main" id="{C19CB3DE-00BC-4668-9CD0-6ADF49D5264B}"/>
              </a:ext>
            </a:extLst>
          </p:cNvPr>
          <p:cNvSpPr>
            <a:spLocks noGrp="1"/>
          </p:cNvSpPr>
          <p:nvPr>
            <p:ph type="ctrTitle"/>
          </p:nvPr>
        </p:nvSpPr>
        <p:spPr>
          <a:xfrm>
            <a:off x="839788" y="2161053"/>
            <a:ext cx="5590239" cy="3204510"/>
          </a:xfrm>
        </p:spPr>
        <p:txBody>
          <a:bodyPr anchor="ctr"/>
          <a:lstStyle>
            <a:lvl1pPr algn="l">
              <a:defRPr sz="6000">
                <a:solidFill>
                  <a:schemeClr val="tx1"/>
                </a:solidFill>
              </a:defRPr>
            </a:lvl1pPr>
          </a:lstStyle>
          <a:p>
            <a:r>
              <a:rPr lang="en-US"/>
              <a:t>Click to edit Master title style</a:t>
            </a:r>
            <a:endParaRPr lang="lt-LT"/>
          </a:p>
        </p:txBody>
      </p:sp>
      <p:pic>
        <p:nvPicPr>
          <p:cNvPr id="8" name="Graphic 7">
            <a:extLst>
              <a:ext uri="{FF2B5EF4-FFF2-40B4-BE49-F238E27FC236}">
                <a16:creationId xmlns:a16="http://schemas.microsoft.com/office/drawing/2014/main" id="{87C467A0-79C7-1340-9F12-85E08DE600E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3454491">
            <a:off x="6002655" y="2069657"/>
            <a:ext cx="4926141" cy="4836575"/>
          </a:xfrm>
          <a:prstGeom prst="rect">
            <a:avLst/>
          </a:prstGeom>
        </p:spPr>
      </p:pic>
      <p:pic>
        <p:nvPicPr>
          <p:cNvPr id="15" name="Graphic 14">
            <a:extLst>
              <a:ext uri="{FF2B5EF4-FFF2-40B4-BE49-F238E27FC236}">
                <a16:creationId xmlns:a16="http://schemas.microsoft.com/office/drawing/2014/main" id="{8BA67372-AAB1-164D-9705-5D5E24EE8A7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173572" y="-1023818"/>
            <a:ext cx="3569869" cy="3504962"/>
          </a:xfrm>
          <a:prstGeom prst="rect">
            <a:avLst/>
          </a:prstGeom>
        </p:spPr>
      </p:pic>
      <p:pic>
        <p:nvPicPr>
          <p:cNvPr id="6" name="Graphic 5">
            <a:extLst>
              <a:ext uri="{FF2B5EF4-FFF2-40B4-BE49-F238E27FC236}">
                <a16:creationId xmlns:a16="http://schemas.microsoft.com/office/drawing/2014/main" id="{C929581A-AB55-4442-A9B5-706D761EDE9E}"/>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927112" y="5957803"/>
            <a:ext cx="2692400" cy="458872"/>
          </a:xfrm>
          <a:prstGeom prst="rect">
            <a:avLst/>
          </a:prstGeom>
        </p:spPr>
      </p:pic>
    </p:spTree>
    <p:extLst>
      <p:ext uri="{BB962C8B-B14F-4D97-AF65-F5344CB8AC3E}">
        <p14:creationId xmlns:p14="http://schemas.microsoft.com/office/powerpoint/2010/main" val="3076190482"/>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E4588E-1E76-4480-9B18-06BC25EBB46A}"/>
              </a:ext>
            </a:extLst>
          </p:cNvPr>
          <p:cNvSpPr>
            <a:spLocks noGrp="1"/>
          </p:cNvSpPr>
          <p:nvPr>
            <p:ph type="title"/>
          </p:nvPr>
        </p:nvSpPr>
        <p:spPr>
          <a:xfrm>
            <a:off x="839788" y="728663"/>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a:extLst>
              <a:ext uri="{FF2B5EF4-FFF2-40B4-BE49-F238E27FC236}">
                <a16:creationId xmlns:a16="http://schemas.microsoft.com/office/drawing/2014/main" id="{D4287611-5331-48AE-A80E-79D4B97FC6EC}"/>
              </a:ext>
            </a:extLst>
          </p:cNvPr>
          <p:cNvSpPr>
            <a:spLocks noGrp="1"/>
          </p:cNvSpPr>
          <p:nvPr>
            <p:ph type="body" idx="1"/>
          </p:nvPr>
        </p:nvSpPr>
        <p:spPr>
          <a:xfrm>
            <a:off x="838200" y="2080683"/>
            <a:ext cx="10515600" cy="43359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Tree>
    <p:extLst>
      <p:ext uri="{BB962C8B-B14F-4D97-AF65-F5344CB8AC3E}">
        <p14:creationId xmlns:p14="http://schemas.microsoft.com/office/powerpoint/2010/main" val="3365106684"/>
      </p:ext>
    </p:extLst>
  </p:cSld>
  <p:clrMap bg1="lt1" tx1="dk1" bg2="lt2" tx2="dk2" accent1="accent1" accent2="accent2" accent3="accent3" accent4="accent4" accent5="accent5" accent6="accent6" hlink="hlink" folHlink="folHlink"/>
  <p:sldLayoutIdLst>
    <p:sldLayoutId id="2147483649" r:id="rId1"/>
    <p:sldLayoutId id="2147483654" r:id="rId2"/>
    <p:sldLayoutId id="2147483660" r:id="rId3"/>
    <p:sldLayoutId id="2147483668" r:id="rId4"/>
    <p:sldLayoutId id="2147483662" r:id="rId5"/>
    <p:sldLayoutId id="2147483663" r:id="rId6"/>
    <p:sldLayoutId id="2147483664" r:id="rId7"/>
    <p:sldLayoutId id="2147483669" r:id="rId8"/>
    <p:sldLayoutId id="2147483674" r:id="rId9"/>
    <p:sldLayoutId id="2147483665" r:id="rId10"/>
    <p:sldLayoutId id="2147483666" r:id="rId11"/>
    <p:sldLayoutId id="2147483667" r:id="rId12"/>
    <p:sldLayoutId id="2147483670" r:id="rId13"/>
    <p:sldLayoutId id="2147483671" r:id="rId14"/>
    <p:sldLayoutId id="2147483672" r:id="rId15"/>
    <p:sldLayoutId id="2147483673" r:id="rId16"/>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userDrawn="1">
          <p15:clr>
            <a:srgbClr val="F26B43"/>
          </p15:clr>
        </p15:guide>
        <p15:guide id="2" orient="horz" pos="4065" userDrawn="1">
          <p15:clr>
            <a:srgbClr val="F26B43"/>
          </p15:clr>
        </p15:guide>
        <p15:guide id="3" orient="horz" pos="459" userDrawn="1">
          <p15:clr>
            <a:srgbClr val="F26B43"/>
          </p15:clr>
        </p15:guide>
        <p15:guide id="4" orient="horz" pos="295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hyperlink" Target="https://community.customsclearance.net/webinar-books-2022" TargetMode="Externa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image" Target="../media/image63.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65.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www.youtube.com/watch?v=hJP5GqnTrNo"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hyperlink" Target="https://www.youtube.com/watch?v=iANqS243eH0" TargetMode="Externa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7272221-3F56-9542-BF65-FA63E1D0B8A3}"/>
              </a:ext>
            </a:extLst>
          </p:cNvPr>
          <p:cNvSpPr>
            <a:spLocks noGrp="1"/>
          </p:cNvSpPr>
          <p:nvPr>
            <p:ph type="ctrTitle"/>
          </p:nvPr>
        </p:nvSpPr>
        <p:spPr>
          <a:xfrm>
            <a:off x="988560" y="1420267"/>
            <a:ext cx="5872950" cy="2213015"/>
          </a:xfrm>
        </p:spPr>
        <p:txBody>
          <a:bodyPr>
            <a:noAutofit/>
          </a:bodyPr>
          <a:lstStyle/>
          <a:p>
            <a:r>
              <a:rPr lang="en-GB" dirty="0">
                <a:solidFill>
                  <a:schemeClr val="bg1"/>
                </a:solidFill>
              </a:rPr>
              <a:t>Books </a:t>
            </a:r>
            <a:br>
              <a:rPr lang="en-GB" dirty="0">
                <a:solidFill>
                  <a:schemeClr val="bg1"/>
                </a:solidFill>
              </a:rPr>
            </a:br>
            <a:r>
              <a:rPr lang="en-GB" dirty="0">
                <a:solidFill>
                  <a:schemeClr val="tx2">
                    <a:lumMod val="20000"/>
                    <a:lumOff val="80000"/>
                  </a:schemeClr>
                </a:solidFill>
              </a:rPr>
              <a:t>by and for </a:t>
            </a:r>
            <a:br>
              <a:rPr lang="en-GB" dirty="0">
                <a:solidFill>
                  <a:schemeClr val="bg1"/>
                </a:solidFill>
              </a:rPr>
            </a:br>
            <a:r>
              <a:rPr lang="en-GB" dirty="0">
                <a:solidFill>
                  <a:schemeClr val="tx2">
                    <a:lumMod val="60000"/>
                    <a:lumOff val="40000"/>
                  </a:schemeClr>
                </a:solidFill>
              </a:rPr>
              <a:t>Customs HI&amp;AI</a:t>
            </a:r>
            <a:endParaRPr lang="en-LT" dirty="0">
              <a:solidFill>
                <a:schemeClr val="tx2">
                  <a:lumMod val="60000"/>
                  <a:lumOff val="40000"/>
                </a:schemeClr>
              </a:solidFill>
            </a:endParaRPr>
          </a:p>
        </p:txBody>
      </p:sp>
      <p:sp>
        <p:nvSpPr>
          <p:cNvPr id="4" name="Subtitle 3">
            <a:extLst>
              <a:ext uri="{FF2B5EF4-FFF2-40B4-BE49-F238E27FC236}">
                <a16:creationId xmlns:a16="http://schemas.microsoft.com/office/drawing/2014/main" id="{3BE47437-284E-BC4E-B6FC-96D55318E6A6}"/>
              </a:ext>
            </a:extLst>
          </p:cNvPr>
          <p:cNvSpPr>
            <a:spLocks noGrp="1"/>
          </p:cNvSpPr>
          <p:nvPr>
            <p:ph type="subTitle" idx="1"/>
          </p:nvPr>
        </p:nvSpPr>
        <p:spPr>
          <a:xfrm>
            <a:off x="908300" y="4688208"/>
            <a:ext cx="6404990" cy="1655762"/>
          </a:xfrm>
        </p:spPr>
        <p:txBody>
          <a:bodyPr>
            <a:normAutofit lnSpcReduction="10000"/>
          </a:bodyPr>
          <a:lstStyle/>
          <a:p>
            <a:endParaRPr lang="en-GB" dirty="0">
              <a:solidFill>
                <a:schemeClr val="bg1"/>
              </a:solidFill>
            </a:endParaRPr>
          </a:p>
          <a:p>
            <a:endParaRPr lang="en-GB" dirty="0">
              <a:solidFill>
                <a:schemeClr val="bg1"/>
              </a:solidFill>
            </a:endParaRPr>
          </a:p>
          <a:p>
            <a:r>
              <a:rPr lang="en-GB" dirty="0">
                <a:solidFill>
                  <a:schemeClr val="bg1"/>
                </a:solidFill>
              </a:rPr>
              <a:t>Enrika Naujoke</a:t>
            </a:r>
          </a:p>
          <a:p>
            <a:r>
              <a:rPr lang="en-GB" dirty="0">
                <a:solidFill>
                  <a:schemeClr val="bg1"/>
                </a:solidFill>
              </a:rPr>
              <a:t>World Customs Law Meeting, Berlin, Germany, 2023</a:t>
            </a:r>
          </a:p>
        </p:txBody>
      </p:sp>
      <p:pic>
        <p:nvPicPr>
          <p:cNvPr id="28" name="Picture 27">
            <a:extLst>
              <a:ext uri="{FF2B5EF4-FFF2-40B4-BE49-F238E27FC236}">
                <a16:creationId xmlns:a16="http://schemas.microsoft.com/office/drawing/2014/main" id="{5D1D0B0A-12BC-A287-27F2-9B27F9BABC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0019" y="5713603"/>
            <a:ext cx="2990248" cy="510504"/>
          </a:xfrm>
          <a:prstGeom prst="rect">
            <a:avLst/>
          </a:prstGeom>
        </p:spPr>
      </p:pic>
      <p:pic>
        <p:nvPicPr>
          <p:cNvPr id="32" name="Picture Placeholder 31">
            <a:extLst>
              <a:ext uri="{FF2B5EF4-FFF2-40B4-BE49-F238E27FC236}">
                <a16:creationId xmlns:a16="http://schemas.microsoft.com/office/drawing/2014/main" id="{59C46A12-41C1-CAAA-23E2-D76213C33224}"/>
              </a:ext>
            </a:extLst>
          </p:cNvPr>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3354" r="13354"/>
          <a:stretch>
            <a:fillRect/>
          </a:stretch>
        </p:blipFill>
        <p:spPr/>
      </p:pic>
    </p:spTree>
    <p:extLst>
      <p:ext uri="{BB962C8B-B14F-4D97-AF65-F5344CB8AC3E}">
        <p14:creationId xmlns:p14="http://schemas.microsoft.com/office/powerpoint/2010/main" val="26886065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C875BCE8-1EBB-8B96-E311-7BECC7180152}"/>
              </a:ext>
            </a:extLst>
          </p:cNvPr>
          <p:cNvSpPr txBox="1"/>
          <p:nvPr/>
        </p:nvSpPr>
        <p:spPr>
          <a:xfrm flipH="1">
            <a:off x="8769098" y="5438544"/>
            <a:ext cx="1272942" cy="461665"/>
          </a:xfrm>
          <a:prstGeom prst="rect">
            <a:avLst/>
          </a:prstGeom>
          <a:noFill/>
        </p:spPr>
        <p:txBody>
          <a:bodyPr wrap="square" rtlCol="0">
            <a:spAutoFit/>
          </a:bodyPr>
          <a:lstStyle/>
          <a:p>
            <a:pPr algn="ctr"/>
            <a:r>
              <a:rPr lang="en-US" sz="2400" b="1" dirty="0"/>
              <a:t>Bard</a:t>
            </a:r>
          </a:p>
        </p:txBody>
      </p:sp>
      <p:sp>
        <p:nvSpPr>
          <p:cNvPr id="19" name="Rectangle: Rounded Corners 18">
            <a:extLst>
              <a:ext uri="{FF2B5EF4-FFF2-40B4-BE49-F238E27FC236}">
                <a16:creationId xmlns:a16="http://schemas.microsoft.com/office/drawing/2014/main" id="{B846BEEB-B470-3F1F-37BC-A8689F17E662}"/>
              </a:ext>
            </a:extLst>
          </p:cNvPr>
          <p:cNvSpPr/>
          <p:nvPr/>
        </p:nvSpPr>
        <p:spPr>
          <a:xfrm>
            <a:off x="3775294" y="2355916"/>
            <a:ext cx="4641411" cy="1316696"/>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Doesn’t know (information only until 2021).”</a:t>
            </a:r>
          </a:p>
        </p:txBody>
      </p:sp>
      <p:sp>
        <p:nvSpPr>
          <p:cNvPr id="20" name="Rectangle: Rounded Corners 19">
            <a:extLst>
              <a:ext uri="{FF2B5EF4-FFF2-40B4-BE49-F238E27FC236}">
                <a16:creationId xmlns:a16="http://schemas.microsoft.com/office/drawing/2014/main" id="{9ACEBCBE-B02E-B1E8-1A64-8F3B3DBEA343}"/>
              </a:ext>
            </a:extLst>
          </p:cNvPr>
          <p:cNvSpPr/>
          <p:nvPr/>
        </p:nvSpPr>
        <p:spPr>
          <a:xfrm>
            <a:off x="3788293" y="4879256"/>
            <a:ext cx="4738270" cy="1316696"/>
          </a:xfrm>
          <a:prstGeom prst="roundRec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Customs and Trade Compliance: A Comprehensive Guide by </a:t>
            </a:r>
            <a:r>
              <a:rPr lang="en-US" sz="2400" dirty="0">
                <a:solidFill>
                  <a:schemeClr val="tx2"/>
                </a:solidFill>
              </a:rPr>
              <a:t>Mark K. Neville, Jr. </a:t>
            </a:r>
            <a:r>
              <a:rPr lang="en-US" sz="2400" dirty="0">
                <a:solidFill>
                  <a:schemeClr val="tx1"/>
                </a:solidFill>
              </a:rPr>
              <a:t>(2023), etc.</a:t>
            </a:r>
          </a:p>
        </p:txBody>
      </p:sp>
      <p:pic>
        <p:nvPicPr>
          <p:cNvPr id="3" name="Picture 2">
            <a:extLst>
              <a:ext uri="{FF2B5EF4-FFF2-40B4-BE49-F238E27FC236}">
                <a16:creationId xmlns:a16="http://schemas.microsoft.com/office/drawing/2014/main" id="{83961A52-43F3-C86B-92A5-6DD6AEC17436}"/>
              </a:ext>
            </a:extLst>
          </p:cNvPr>
          <p:cNvPicPr>
            <a:picLocks noChangeAspect="1"/>
          </p:cNvPicPr>
          <p:nvPr/>
        </p:nvPicPr>
        <p:blipFill>
          <a:blip r:embed="rId3"/>
          <a:stretch>
            <a:fillRect/>
          </a:stretch>
        </p:blipFill>
        <p:spPr>
          <a:xfrm>
            <a:off x="8051315" y="216542"/>
            <a:ext cx="3981450" cy="742950"/>
          </a:xfrm>
          <a:prstGeom prst="rect">
            <a:avLst/>
          </a:prstGeom>
        </p:spPr>
      </p:pic>
      <p:grpSp>
        <p:nvGrpSpPr>
          <p:cNvPr id="5" name="Group 4">
            <a:extLst>
              <a:ext uri="{FF2B5EF4-FFF2-40B4-BE49-F238E27FC236}">
                <a16:creationId xmlns:a16="http://schemas.microsoft.com/office/drawing/2014/main" id="{11B38AED-99C0-9CCD-2C83-EBF511BDF670}"/>
              </a:ext>
            </a:extLst>
          </p:cNvPr>
          <p:cNvGrpSpPr/>
          <p:nvPr/>
        </p:nvGrpSpPr>
        <p:grpSpPr>
          <a:xfrm>
            <a:off x="715523" y="406323"/>
            <a:ext cx="3059771" cy="3045125"/>
            <a:chOff x="2650508" y="0"/>
            <a:chExt cx="3059771" cy="3045125"/>
          </a:xfrm>
        </p:grpSpPr>
        <p:pic>
          <p:nvPicPr>
            <p:cNvPr id="4" name="Picture 3">
              <a:extLst>
                <a:ext uri="{FF2B5EF4-FFF2-40B4-BE49-F238E27FC236}">
                  <a16:creationId xmlns:a16="http://schemas.microsoft.com/office/drawing/2014/main" id="{3EFFAAF5-8218-6725-E967-7A2A851A78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0508" y="0"/>
              <a:ext cx="3059771" cy="3045125"/>
            </a:xfrm>
            <a:prstGeom prst="rect">
              <a:avLst/>
            </a:prstGeom>
          </p:spPr>
        </p:pic>
        <p:sp>
          <p:nvSpPr>
            <p:cNvPr id="16" name="TextBox 15">
              <a:extLst>
                <a:ext uri="{FF2B5EF4-FFF2-40B4-BE49-F238E27FC236}">
                  <a16:creationId xmlns:a16="http://schemas.microsoft.com/office/drawing/2014/main" id="{D4FD611A-8576-1352-8351-003183376BF6}"/>
                </a:ext>
              </a:extLst>
            </p:cNvPr>
            <p:cNvSpPr txBox="1"/>
            <p:nvPr/>
          </p:nvSpPr>
          <p:spPr>
            <a:xfrm flipH="1">
              <a:off x="3442204" y="2253296"/>
              <a:ext cx="1446197" cy="461665"/>
            </a:xfrm>
            <a:prstGeom prst="rect">
              <a:avLst/>
            </a:prstGeom>
            <a:noFill/>
          </p:spPr>
          <p:txBody>
            <a:bodyPr wrap="square" rtlCol="0">
              <a:spAutoFit/>
            </a:bodyPr>
            <a:lstStyle/>
            <a:p>
              <a:pPr algn="ctr"/>
              <a:r>
                <a:rPr lang="en-US" sz="2400" b="1" dirty="0"/>
                <a:t>ChatGPT</a:t>
              </a:r>
            </a:p>
          </p:txBody>
        </p:sp>
      </p:grpSp>
      <p:grpSp>
        <p:nvGrpSpPr>
          <p:cNvPr id="12" name="Group 11">
            <a:extLst>
              <a:ext uri="{FF2B5EF4-FFF2-40B4-BE49-F238E27FC236}">
                <a16:creationId xmlns:a16="http://schemas.microsoft.com/office/drawing/2014/main" id="{263AD49A-87A6-340C-5B9A-60CD5A4E1105}"/>
              </a:ext>
            </a:extLst>
          </p:cNvPr>
          <p:cNvGrpSpPr/>
          <p:nvPr/>
        </p:nvGrpSpPr>
        <p:grpSpPr>
          <a:xfrm>
            <a:off x="8673212" y="3051420"/>
            <a:ext cx="3059771" cy="3045125"/>
            <a:chOff x="8161173" y="2683664"/>
            <a:chExt cx="3059771" cy="3045125"/>
          </a:xfrm>
        </p:grpSpPr>
        <p:pic>
          <p:nvPicPr>
            <p:cNvPr id="10" name="Picture 9">
              <a:extLst>
                <a:ext uri="{FF2B5EF4-FFF2-40B4-BE49-F238E27FC236}">
                  <a16:creationId xmlns:a16="http://schemas.microsoft.com/office/drawing/2014/main" id="{16CFFA4C-44CF-582F-634F-57272D7EC1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8161173" y="2683664"/>
              <a:ext cx="3059771" cy="3045125"/>
            </a:xfrm>
            <a:prstGeom prst="rect">
              <a:avLst/>
            </a:prstGeom>
          </p:spPr>
        </p:pic>
        <p:sp>
          <p:nvSpPr>
            <p:cNvPr id="11" name="TextBox 10">
              <a:extLst>
                <a:ext uri="{FF2B5EF4-FFF2-40B4-BE49-F238E27FC236}">
                  <a16:creationId xmlns:a16="http://schemas.microsoft.com/office/drawing/2014/main" id="{F6E727BF-C722-8423-BDDB-573408C60169}"/>
                </a:ext>
              </a:extLst>
            </p:cNvPr>
            <p:cNvSpPr txBox="1"/>
            <p:nvPr/>
          </p:nvSpPr>
          <p:spPr>
            <a:xfrm flipH="1">
              <a:off x="8942081" y="4936960"/>
              <a:ext cx="1446197" cy="461665"/>
            </a:xfrm>
            <a:prstGeom prst="rect">
              <a:avLst/>
            </a:prstGeom>
            <a:noFill/>
          </p:spPr>
          <p:txBody>
            <a:bodyPr wrap="square" rtlCol="0">
              <a:spAutoFit/>
            </a:bodyPr>
            <a:lstStyle/>
            <a:p>
              <a:pPr algn="ctr"/>
              <a:r>
                <a:rPr lang="en-US" sz="2400" b="1" dirty="0"/>
                <a:t>Bard</a:t>
              </a:r>
            </a:p>
          </p:txBody>
        </p:sp>
      </p:grpSp>
    </p:spTree>
    <p:extLst>
      <p:ext uri="{BB962C8B-B14F-4D97-AF65-F5344CB8AC3E}">
        <p14:creationId xmlns:p14="http://schemas.microsoft.com/office/powerpoint/2010/main" val="42878624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E1B741B-DCBE-960E-F661-3256AECDC85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6860043"/>
          </a:xfrm>
        </p:spPr>
      </p:pic>
      <p:sp>
        <p:nvSpPr>
          <p:cNvPr id="13" name="TextBox 12">
            <a:extLst>
              <a:ext uri="{FF2B5EF4-FFF2-40B4-BE49-F238E27FC236}">
                <a16:creationId xmlns:a16="http://schemas.microsoft.com/office/drawing/2014/main" id="{3689D63B-DA80-BDD5-18C1-0C9BAC0B649F}"/>
              </a:ext>
            </a:extLst>
          </p:cNvPr>
          <p:cNvSpPr txBox="1"/>
          <p:nvPr/>
        </p:nvSpPr>
        <p:spPr>
          <a:xfrm>
            <a:off x="2128156" y="6027003"/>
            <a:ext cx="7522143" cy="461665"/>
          </a:xfrm>
          <a:prstGeom prst="rect">
            <a:avLst/>
          </a:prstGeom>
          <a:noFill/>
        </p:spPr>
        <p:txBody>
          <a:bodyPr wrap="square">
            <a:spAutoFit/>
          </a:bodyPr>
          <a:lstStyle/>
          <a:p>
            <a:pPr algn="ctr"/>
            <a:r>
              <a:rPr lang="en-US" sz="2400" dirty="0">
                <a:solidFill>
                  <a:schemeClr val="bg1"/>
                </a:solidFill>
              </a:rPr>
              <a:t>Library in Prague, Czech Republic</a:t>
            </a:r>
          </a:p>
        </p:txBody>
      </p:sp>
      <p:sp>
        <p:nvSpPr>
          <p:cNvPr id="2" name="TextBox 1">
            <a:extLst>
              <a:ext uri="{FF2B5EF4-FFF2-40B4-BE49-F238E27FC236}">
                <a16:creationId xmlns:a16="http://schemas.microsoft.com/office/drawing/2014/main" id="{E4605982-540E-C0EE-81E1-62DDCC1F6049}"/>
              </a:ext>
            </a:extLst>
          </p:cNvPr>
          <p:cNvSpPr txBox="1"/>
          <p:nvPr/>
        </p:nvSpPr>
        <p:spPr>
          <a:xfrm>
            <a:off x="261258" y="6488668"/>
            <a:ext cx="2310493" cy="338554"/>
          </a:xfrm>
          <a:prstGeom prst="rect">
            <a:avLst/>
          </a:prstGeom>
          <a:noFill/>
        </p:spPr>
        <p:txBody>
          <a:bodyPr wrap="square" rtlCol="0">
            <a:spAutoFit/>
          </a:bodyPr>
          <a:lstStyle/>
          <a:p>
            <a:r>
              <a:rPr lang="en-US" sz="1600" dirty="0">
                <a:solidFill>
                  <a:schemeClr val="bg1"/>
                </a:solidFill>
              </a:rPr>
              <a:t>Photo: Adobe Stock</a:t>
            </a:r>
          </a:p>
        </p:txBody>
      </p:sp>
    </p:spTree>
    <p:extLst>
      <p:ext uri="{BB962C8B-B14F-4D97-AF65-F5344CB8AC3E}">
        <p14:creationId xmlns:p14="http://schemas.microsoft.com/office/powerpoint/2010/main" val="34094985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3C393B2-638E-63EE-3EFC-6925009F15A9}"/>
              </a:ext>
            </a:extLst>
          </p:cNvPr>
          <p:cNvPicPr>
            <a:picLocks noChangeAspect="1"/>
          </p:cNvPicPr>
          <p:nvPr/>
        </p:nvPicPr>
        <p:blipFill>
          <a:blip r:embed="rId3"/>
          <a:stretch>
            <a:fillRect/>
          </a:stretch>
        </p:blipFill>
        <p:spPr>
          <a:xfrm>
            <a:off x="-59707" y="31990"/>
            <a:ext cx="9077325" cy="4381500"/>
          </a:xfrm>
          <a:prstGeom prst="rect">
            <a:avLst/>
          </a:prstGeom>
        </p:spPr>
      </p:pic>
      <p:pic>
        <p:nvPicPr>
          <p:cNvPr id="15" name="Picture 14">
            <a:extLst>
              <a:ext uri="{FF2B5EF4-FFF2-40B4-BE49-F238E27FC236}">
                <a16:creationId xmlns:a16="http://schemas.microsoft.com/office/drawing/2014/main" id="{C7EACA72-D23C-BACF-DC33-23545847A327}"/>
              </a:ext>
            </a:extLst>
          </p:cNvPr>
          <p:cNvPicPr>
            <a:picLocks noChangeAspect="1"/>
          </p:cNvPicPr>
          <p:nvPr/>
        </p:nvPicPr>
        <p:blipFill>
          <a:blip r:embed="rId4"/>
          <a:stretch>
            <a:fillRect/>
          </a:stretch>
        </p:blipFill>
        <p:spPr>
          <a:xfrm>
            <a:off x="0" y="0"/>
            <a:ext cx="1885950" cy="942975"/>
          </a:xfrm>
          <a:prstGeom prst="rect">
            <a:avLst/>
          </a:prstGeom>
        </p:spPr>
      </p:pic>
      <p:pic>
        <p:nvPicPr>
          <p:cNvPr id="17" name="Picture 16">
            <a:extLst>
              <a:ext uri="{FF2B5EF4-FFF2-40B4-BE49-F238E27FC236}">
                <a16:creationId xmlns:a16="http://schemas.microsoft.com/office/drawing/2014/main" id="{DA935FB8-7675-88FC-D8D8-B2C6B64B5E55}"/>
              </a:ext>
            </a:extLst>
          </p:cNvPr>
          <p:cNvPicPr>
            <a:picLocks noChangeAspect="1"/>
          </p:cNvPicPr>
          <p:nvPr/>
        </p:nvPicPr>
        <p:blipFill>
          <a:blip r:embed="rId5"/>
          <a:stretch>
            <a:fillRect/>
          </a:stretch>
        </p:blipFill>
        <p:spPr>
          <a:xfrm>
            <a:off x="6958715" y="386933"/>
            <a:ext cx="5176135" cy="3928238"/>
          </a:xfrm>
          <a:prstGeom prst="rect">
            <a:avLst/>
          </a:prstGeom>
        </p:spPr>
      </p:pic>
      <p:pic>
        <p:nvPicPr>
          <p:cNvPr id="18" name="Picture 17">
            <a:extLst>
              <a:ext uri="{FF2B5EF4-FFF2-40B4-BE49-F238E27FC236}">
                <a16:creationId xmlns:a16="http://schemas.microsoft.com/office/drawing/2014/main" id="{39E9E233-AB7D-7B91-3545-625C811FCD33}"/>
              </a:ext>
            </a:extLst>
          </p:cNvPr>
          <p:cNvPicPr>
            <a:picLocks noChangeAspect="1"/>
          </p:cNvPicPr>
          <p:nvPr/>
        </p:nvPicPr>
        <p:blipFill>
          <a:blip r:embed="rId6"/>
          <a:stretch>
            <a:fillRect/>
          </a:stretch>
        </p:blipFill>
        <p:spPr>
          <a:xfrm>
            <a:off x="3365490" y="2076585"/>
            <a:ext cx="5900902" cy="2646948"/>
          </a:xfrm>
          <a:prstGeom prst="rect">
            <a:avLst/>
          </a:prstGeom>
        </p:spPr>
      </p:pic>
      <p:pic>
        <p:nvPicPr>
          <p:cNvPr id="20" name="Picture 19">
            <a:extLst>
              <a:ext uri="{FF2B5EF4-FFF2-40B4-BE49-F238E27FC236}">
                <a16:creationId xmlns:a16="http://schemas.microsoft.com/office/drawing/2014/main" id="{E60CC000-3BE3-FA56-B8CF-C1FF887D81F4}"/>
              </a:ext>
            </a:extLst>
          </p:cNvPr>
          <p:cNvPicPr>
            <a:picLocks noChangeAspect="1"/>
          </p:cNvPicPr>
          <p:nvPr/>
        </p:nvPicPr>
        <p:blipFill>
          <a:blip r:embed="rId7"/>
          <a:stretch>
            <a:fillRect/>
          </a:stretch>
        </p:blipFill>
        <p:spPr>
          <a:xfrm>
            <a:off x="6019800" y="4610100"/>
            <a:ext cx="6115050" cy="2343150"/>
          </a:xfrm>
          <a:prstGeom prst="rect">
            <a:avLst/>
          </a:prstGeom>
        </p:spPr>
      </p:pic>
      <p:pic>
        <p:nvPicPr>
          <p:cNvPr id="22" name="Picture 21">
            <a:extLst>
              <a:ext uri="{FF2B5EF4-FFF2-40B4-BE49-F238E27FC236}">
                <a16:creationId xmlns:a16="http://schemas.microsoft.com/office/drawing/2014/main" id="{5F231451-D855-3632-E746-B477F22D8516}"/>
              </a:ext>
            </a:extLst>
          </p:cNvPr>
          <p:cNvPicPr>
            <a:picLocks noChangeAspect="1"/>
          </p:cNvPicPr>
          <p:nvPr/>
        </p:nvPicPr>
        <p:blipFill>
          <a:blip r:embed="rId8"/>
          <a:stretch>
            <a:fillRect/>
          </a:stretch>
        </p:blipFill>
        <p:spPr>
          <a:xfrm>
            <a:off x="7627219" y="5521879"/>
            <a:ext cx="2648647" cy="519591"/>
          </a:xfrm>
          <a:prstGeom prst="rect">
            <a:avLst/>
          </a:prstGeom>
        </p:spPr>
      </p:pic>
      <p:pic>
        <p:nvPicPr>
          <p:cNvPr id="30" name="Picture 29">
            <a:extLst>
              <a:ext uri="{FF2B5EF4-FFF2-40B4-BE49-F238E27FC236}">
                <a16:creationId xmlns:a16="http://schemas.microsoft.com/office/drawing/2014/main" id="{1CBDEA80-A029-7B0A-6859-F4D24BEF26D6}"/>
              </a:ext>
            </a:extLst>
          </p:cNvPr>
          <p:cNvPicPr>
            <a:picLocks noChangeAspect="1"/>
          </p:cNvPicPr>
          <p:nvPr/>
        </p:nvPicPr>
        <p:blipFill>
          <a:blip r:embed="rId9"/>
          <a:stretch>
            <a:fillRect/>
          </a:stretch>
        </p:blipFill>
        <p:spPr>
          <a:xfrm>
            <a:off x="-144305" y="4516646"/>
            <a:ext cx="6240305" cy="2341354"/>
          </a:xfrm>
          <a:prstGeom prst="rect">
            <a:avLst/>
          </a:prstGeom>
        </p:spPr>
      </p:pic>
      <p:pic>
        <p:nvPicPr>
          <p:cNvPr id="32" name="Picture 31">
            <a:extLst>
              <a:ext uri="{FF2B5EF4-FFF2-40B4-BE49-F238E27FC236}">
                <a16:creationId xmlns:a16="http://schemas.microsoft.com/office/drawing/2014/main" id="{0A84F77F-E1DA-F457-59DC-14342B194C73}"/>
              </a:ext>
            </a:extLst>
          </p:cNvPr>
          <p:cNvPicPr>
            <a:picLocks noChangeAspect="1"/>
          </p:cNvPicPr>
          <p:nvPr/>
        </p:nvPicPr>
        <p:blipFill>
          <a:blip r:embed="rId10"/>
          <a:stretch>
            <a:fillRect/>
          </a:stretch>
        </p:blipFill>
        <p:spPr>
          <a:xfrm>
            <a:off x="1999767" y="6191609"/>
            <a:ext cx="1965509" cy="443152"/>
          </a:xfrm>
          <a:prstGeom prst="rect">
            <a:avLst/>
          </a:prstGeom>
        </p:spPr>
      </p:pic>
    </p:spTree>
    <p:extLst>
      <p:ext uri="{BB962C8B-B14F-4D97-AF65-F5344CB8AC3E}">
        <p14:creationId xmlns:p14="http://schemas.microsoft.com/office/powerpoint/2010/main" val="1089344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64B9EB-8DA4-0742-58BC-538F06F9C50F}"/>
              </a:ext>
            </a:extLst>
          </p:cNvPr>
          <p:cNvPicPr>
            <a:picLocks noChangeAspect="1"/>
          </p:cNvPicPr>
          <p:nvPr/>
        </p:nvPicPr>
        <p:blipFill>
          <a:blip r:embed="rId3"/>
          <a:stretch>
            <a:fillRect/>
          </a:stretch>
        </p:blipFill>
        <p:spPr>
          <a:xfrm>
            <a:off x="8724900" y="0"/>
            <a:ext cx="3467100" cy="1270534"/>
          </a:xfrm>
          <a:prstGeom prst="rect">
            <a:avLst/>
          </a:prstGeom>
        </p:spPr>
      </p:pic>
      <p:pic>
        <p:nvPicPr>
          <p:cNvPr id="6" name="Picture 5">
            <a:extLst>
              <a:ext uri="{FF2B5EF4-FFF2-40B4-BE49-F238E27FC236}">
                <a16:creationId xmlns:a16="http://schemas.microsoft.com/office/drawing/2014/main" id="{1837E442-09BC-BA7E-5CBD-A3E2C7732E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62" y="955307"/>
            <a:ext cx="12202962" cy="4910472"/>
          </a:xfrm>
          <a:prstGeom prst="rect">
            <a:avLst/>
          </a:prstGeom>
        </p:spPr>
      </p:pic>
      <p:pic>
        <p:nvPicPr>
          <p:cNvPr id="7" name="Picture 6">
            <a:extLst>
              <a:ext uri="{FF2B5EF4-FFF2-40B4-BE49-F238E27FC236}">
                <a16:creationId xmlns:a16="http://schemas.microsoft.com/office/drawing/2014/main" id="{D7E0339A-8126-7986-129D-3EF0671760EB}"/>
              </a:ext>
            </a:extLst>
          </p:cNvPr>
          <p:cNvPicPr>
            <a:picLocks noChangeAspect="1"/>
          </p:cNvPicPr>
          <p:nvPr/>
        </p:nvPicPr>
        <p:blipFill>
          <a:blip r:embed="rId5"/>
          <a:stretch>
            <a:fillRect/>
          </a:stretch>
        </p:blipFill>
        <p:spPr>
          <a:xfrm>
            <a:off x="664057" y="2802154"/>
            <a:ext cx="5126339" cy="2440627"/>
          </a:xfrm>
          <a:prstGeom prst="rect">
            <a:avLst/>
          </a:prstGeom>
        </p:spPr>
      </p:pic>
      <p:pic>
        <p:nvPicPr>
          <p:cNvPr id="8" name="Picture 7">
            <a:extLst>
              <a:ext uri="{FF2B5EF4-FFF2-40B4-BE49-F238E27FC236}">
                <a16:creationId xmlns:a16="http://schemas.microsoft.com/office/drawing/2014/main" id="{4EA31BCB-7E8D-ECC0-8A7A-078129730CF8}"/>
              </a:ext>
            </a:extLst>
          </p:cNvPr>
          <p:cNvPicPr>
            <a:picLocks noChangeAspect="1"/>
          </p:cNvPicPr>
          <p:nvPr/>
        </p:nvPicPr>
        <p:blipFill>
          <a:blip r:embed="rId6"/>
          <a:stretch>
            <a:fillRect/>
          </a:stretch>
        </p:blipFill>
        <p:spPr>
          <a:xfrm>
            <a:off x="509480" y="1665527"/>
            <a:ext cx="5367543" cy="716345"/>
          </a:xfrm>
          <a:prstGeom prst="rect">
            <a:avLst/>
          </a:prstGeom>
        </p:spPr>
      </p:pic>
      <p:sp>
        <p:nvSpPr>
          <p:cNvPr id="10" name="Oval 9">
            <a:extLst>
              <a:ext uri="{FF2B5EF4-FFF2-40B4-BE49-F238E27FC236}">
                <a16:creationId xmlns:a16="http://schemas.microsoft.com/office/drawing/2014/main" id="{2625D432-1123-6642-4B52-9B2A817DC69A}"/>
              </a:ext>
            </a:extLst>
          </p:cNvPr>
          <p:cNvSpPr/>
          <p:nvPr/>
        </p:nvSpPr>
        <p:spPr>
          <a:xfrm>
            <a:off x="664057" y="4205521"/>
            <a:ext cx="4971761" cy="598966"/>
          </a:xfrm>
          <a:prstGeom prst="ellipse">
            <a:avLst/>
          </a:prstGeom>
          <a:noFill/>
          <a:ln w="3810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84569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BB8636B-6746-60A7-81CA-49D7FAC23E34}"/>
              </a:ext>
            </a:extLst>
          </p:cNvPr>
          <p:cNvPicPr>
            <a:picLocks noChangeAspect="1"/>
          </p:cNvPicPr>
          <p:nvPr/>
        </p:nvPicPr>
        <p:blipFill>
          <a:blip r:embed="rId3"/>
          <a:stretch>
            <a:fillRect/>
          </a:stretch>
        </p:blipFill>
        <p:spPr>
          <a:xfrm>
            <a:off x="2588349" y="1"/>
            <a:ext cx="9603651" cy="5356459"/>
          </a:xfrm>
          <a:prstGeom prst="rect">
            <a:avLst/>
          </a:prstGeom>
        </p:spPr>
      </p:pic>
      <p:pic>
        <p:nvPicPr>
          <p:cNvPr id="12" name="Picture 11">
            <a:extLst>
              <a:ext uri="{FF2B5EF4-FFF2-40B4-BE49-F238E27FC236}">
                <a16:creationId xmlns:a16="http://schemas.microsoft.com/office/drawing/2014/main" id="{0F66BD8B-557F-0E47-F3FC-8A1A64683D54}"/>
              </a:ext>
            </a:extLst>
          </p:cNvPr>
          <p:cNvPicPr>
            <a:picLocks noChangeAspect="1"/>
          </p:cNvPicPr>
          <p:nvPr/>
        </p:nvPicPr>
        <p:blipFill>
          <a:blip r:embed="rId4"/>
          <a:stretch>
            <a:fillRect/>
          </a:stretch>
        </p:blipFill>
        <p:spPr>
          <a:xfrm>
            <a:off x="0" y="0"/>
            <a:ext cx="3463657" cy="5360049"/>
          </a:xfrm>
          <a:prstGeom prst="rect">
            <a:avLst/>
          </a:prstGeom>
        </p:spPr>
      </p:pic>
      <p:sp>
        <p:nvSpPr>
          <p:cNvPr id="13" name="TextBox 12">
            <a:extLst>
              <a:ext uri="{FF2B5EF4-FFF2-40B4-BE49-F238E27FC236}">
                <a16:creationId xmlns:a16="http://schemas.microsoft.com/office/drawing/2014/main" id="{068ADB9E-2DFD-6114-0A2D-CC01D5A093AE}"/>
              </a:ext>
            </a:extLst>
          </p:cNvPr>
          <p:cNvSpPr txBox="1"/>
          <p:nvPr/>
        </p:nvSpPr>
        <p:spPr>
          <a:xfrm>
            <a:off x="3257034" y="5878191"/>
            <a:ext cx="6342105" cy="461665"/>
          </a:xfrm>
          <a:prstGeom prst="rect">
            <a:avLst/>
          </a:prstGeom>
          <a:noFill/>
        </p:spPr>
        <p:txBody>
          <a:bodyPr wrap="square" rtlCol="0">
            <a:spAutoFit/>
          </a:bodyPr>
          <a:lstStyle/>
          <a:p>
            <a:pPr algn="ctr"/>
            <a:r>
              <a:rPr lang="en-US" sz="2400" dirty="0">
                <a:solidFill>
                  <a:schemeClr val="bg1"/>
                </a:solidFill>
                <a:hlinkClick r:id="rId5">
                  <a:extLst>
                    <a:ext uri="{A12FA001-AC4F-418D-AE19-62706E023703}">
                      <ahyp:hlinkClr xmlns:ahyp="http://schemas.microsoft.com/office/drawing/2018/hyperlinkcolor" val="tx"/>
                    </a:ext>
                  </a:extLst>
                </a:hlinkClick>
              </a:rPr>
              <a:t>Global Webinar: Books on Customs 2022</a:t>
            </a:r>
            <a:r>
              <a:rPr lang="en-US" sz="2400" dirty="0">
                <a:solidFill>
                  <a:schemeClr val="bg1"/>
                </a:solidFill>
              </a:rPr>
              <a:t> </a:t>
            </a:r>
          </a:p>
        </p:txBody>
      </p:sp>
    </p:spTree>
    <p:extLst>
      <p:ext uri="{BB962C8B-B14F-4D97-AF65-F5344CB8AC3E}">
        <p14:creationId xmlns:p14="http://schemas.microsoft.com/office/powerpoint/2010/main" val="39108735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0AA5CA3-ABE0-F2C5-3F09-0BF9D505A21B}"/>
              </a:ext>
            </a:extLst>
          </p:cNvPr>
          <p:cNvSpPr txBox="1"/>
          <p:nvPr/>
        </p:nvSpPr>
        <p:spPr>
          <a:xfrm>
            <a:off x="248220" y="797510"/>
            <a:ext cx="6687851" cy="5262979"/>
          </a:xfrm>
          <a:prstGeom prst="rect">
            <a:avLst/>
          </a:prstGeom>
          <a:noFill/>
        </p:spPr>
        <p:txBody>
          <a:bodyPr wrap="square">
            <a:spAutoFit/>
          </a:bodyPr>
          <a:lstStyle/>
          <a:p>
            <a:r>
              <a:rPr lang="en-US" sz="24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Mark:</a:t>
            </a:r>
          </a:p>
          <a:p>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 The book is intended to show what led to the 1979 and 1994 adoptions of the Customs Valuation Agreement and also to both expose and explain the real challenges that confront us.“</a:t>
            </a:r>
          </a:p>
          <a:p>
            <a:endParaRPr lang="en-US" sz="24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US" sz="24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Monika:</a:t>
            </a:r>
          </a:p>
          <a:p>
            <a:r>
              <a:rPr lang="en-US" sz="24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It is such a concentration of wisdom on customs valuation that you want to take the time to digest it. </a:t>
            </a:r>
          </a:p>
          <a:p>
            <a:endParaRPr lang="en-US" sz="2400" kern="1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US" sz="24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Mark does not shy away from strong wording and I often have to smile when I read it (e.g. "too-clever-by-half view", "some practices &lt;..&gt; are zombie-like in their refusal to pass away").”</a:t>
            </a:r>
          </a:p>
        </p:txBody>
      </p:sp>
      <p:pic>
        <p:nvPicPr>
          <p:cNvPr id="5" name="Picture 4">
            <a:extLst>
              <a:ext uri="{FF2B5EF4-FFF2-40B4-BE49-F238E27FC236}">
                <a16:creationId xmlns:a16="http://schemas.microsoft.com/office/drawing/2014/main" id="{08F6E734-0B17-CEB3-AE6C-2A9EB0269C7A}"/>
              </a:ext>
            </a:extLst>
          </p:cNvPr>
          <p:cNvPicPr>
            <a:picLocks noChangeAspect="1"/>
          </p:cNvPicPr>
          <p:nvPr/>
        </p:nvPicPr>
        <p:blipFill>
          <a:blip r:embed="rId3"/>
          <a:stretch>
            <a:fillRect/>
          </a:stretch>
        </p:blipFill>
        <p:spPr>
          <a:xfrm>
            <a:off x="7001983" y="0"/>
            <a:ext cx="5190017" cy="6858000"/>
          </a:xfrm>
          <a:prstGeom prst="rect">
            <a:avLst/>
          </a:prstGeom>
        </p:spPr>
      </p:pic>
      <p:sp>
        <p:nvSpPr>
          <p:cNvPr id="7" name="TextBox 6">
            <a:extLst>
              <a:ext uri="{FF2B5EF4-FFF2-40B4-BE49-F238E27FC236}">
                <a16:creationId xmlns:a16="http://schemas.microsoft.com/office/drawing/2014/main" id="{2FB31838-CC96-3E3D-0DA4-E7AC9687A1EA}"/>
              </a:ext>
            </a:extLst>
          </p:cNvPr>
          <p:cNvSpPr txBox="1"/>
          <p:nvPr/>
        </p:nvSpPr>
        <p:spPr>
          <a:xfrm>
            <a:off x="6096000" y="6376307"/>
            <a:ext cx="3641272" cy="338554"/>
          </a:xfrm>
          <a:prstGeom prst="rect">
            <a:avLst/>
          </a:prstGeom>
          <a:noFill/>
        </p:spPr>
        <p:txBody>
          <a:bodyPr wrap="square" rtlCol="0">
            <a:spAutoFit/>
          </a:bodyPr>
          <a:lstStyle/>
          <a:p>
            <a:pPr algn="r"/>
            <a:r>
              <a:rPr lang="en-US" sz="1600" dirty="0">
                <a:solidFill>
                  <a:schemeClr val="bg1"/>
                </a:solidFill>
              </a:rPr>
              <a:t>Photo by Monika </a:t>
            </a:r>
            <a:r>
              <a:rPr lang="en-US" sz="1600" dirty="0" err="1">
                <a:solidFill>
                  <a:schemeClr val="bg1"/>
                </a:solidFill>
              </a:rPr>
              <a:t>Bielskiene</a:t>
            </a:r>
            <a:endParaRPr lang="en-US" sz="1600" dirty="0">
              <a:solidFill>
                <a:schemeClr val="bg1"/>
              </a:solidFill>
            </a:endParaRPr>
          </a:p>
        </p:txBody>
      </p:sp>
    </p:spTree>
    <p:extLst>
      <p:ext uri="{BB962C8B-B14F-4D97-AF65-F5344CB8AC3E}">
        <p14:creationId xmlns:p14="http://schemas.microsoft.com/office/powerpoint/2010/main" val="23375350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9FC4C5E-01E2-62F4-8122-43CB50AE7EF0}"/>
              </a:ext>
            </a:extLst>
          </p:cNvPr>
          <p:cNvSpPr txBox="1"/>
          <p:nvPr/>
        </p:nvSpPr>
        <p:spPr>
          <a:xfrm>
            <a:off x="945707" y="5776435"/>
            <a:ext cx="10300586" cy="461665"/>
          </a:xfrm>
          <a:prstGeom prst="rect">
            <a:avLst/>
          </a:prstGeom>
          <a:noFill/>
        </p:spPr>
        <p:txBody>
          <a:bodyPr wrap="square" rtlCol="0">
            <a:spAutoFit/>
          </a:bodyPr>
          <a:lstStyle/>
          <a:p>
            <a:pPr algn="ctr"/>
            <a:r>
              <a:rPr lang="en-US" sz="2400" dirty="0">
                <a:solidFill>
                  <a:schemeClr val="tx2">
                    <a:lumMod val="40000"/>
                    <a:lumOff val="60000"/>
                  </a:schemeClr>
                </a:solidFill>
              </a:rPr>
              <a:t>What about the books and their re-design? </a:t>
            </a:r>
          </a:p>
        </p:txBody>
      </p:sp>
      <p:pic>
        <p:nvPicPr>
          <p:cNvPr id="5" name="Picture 4">
            <a:extLst>
              <a:ext uri="{FF2B5EF4-FFF2-40B4-BE49-F238E27FC236}">
                <a16:creationId xmlns:a16="http://schemas.microsoft.com/office/drawing/2014/main" id="{965E8C4C-57AF-0B5B-3A18-71D441326DF2}"/>
              </a:ext>
            </a:extLst>
          </p:cNvPr>
          <p:cNvPicPr>
            <a:picLocks noChangeAspect="1"/>
          </p:cNvPicPr>
          <p:nvPr/>
        </p:nvPicPr>
        <p:blipFill>
          <a:blip r:embed="rId3"/>
          <a:stretch>
            <a:fillRect/>
          </a:stretch>
        </p:blipFill>
        <p:spPr>
          <a:xfrm>
            <a:off x="2000250" y="1013008"/>
            <a:ext cx="8191500" cy="4562475"/>
          </a:xfrm>
          <a:prstGeom prst="rect">
            <a:avLst/>
          </a:prstGeom>
        </p:spPr>
      </p:pic>
    </p:spTree>
    <p:extLst>
      <p:ext uri="{BB962C8B-B14F-4D97-AF65-F5344CB8AC3E}">
        <p14:creationId xmlns:p14="http://schemas.microsoft.com/office/powerpoint/2010/main" val="32210434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D447A39-5B30-30D8-DC69-04D233F91ADA}"/>
              </a:ext>
            </a:extLst>
          </p:cNvPr>
          <p:cNvSpPr txBox="1"/>
          <p:nvPr/>
        </p:nvSpPr>
        <p:spPr>
          <a:xfrm>
            <a:off x="1392177" y="653878"/>
            <a:ext cx="9177318" cy="923330"/>
          </a:xfrm>
          <a:prstGeom prst="rect">
            <a:avLst/>
          </a:prstGeom>
          <a:noFill/>
        </p:spPr>
        <p:txBody>
          <a:bodyPr wrap="square" rtlCol="0">
            <a:spAutoFit/>
          </a:bodyPr>
          <a:lstStyle/>
          <a:p>
            <a:pPr algn="ctr"/>
            <a:r>
              <a:rPr lang="en-US" sz="5400" dirty="0">
                <a:solidFill>
                  <a:schemeClr val="tx2">
                    <a:lumMod val="40000"/>
                    <a:lumOff val="60000"/>
                  </a:schemeClr>
                </a:solidFill>
              </a:rPr>
              <a:t>Synergy of HI&amp;AI</a:t>
            </a:r>
          </a:p>
        </p:txBody>
      </p:sp>
      <p:grpSp>
        <p:nvGrpSpPr>
          <p:cNvPr id="14" name="Group 13">
            <a:extLst>
              <a:ext uri="{FF2B5EF4-FFF2-40B4-BE49-F238E27FC236}">
                <a16:creationId xmlns:a16="http://schemas.microsoft.com/office/drawing/2014/main" id="{0D9800BC-952D-2587-04E8-19C3B9EBCE21}"/>
              </a:ext>
            </a:extLst>
          </p:cNvPr>
          <p:cNvGrpSpPr/>
          <p:nvPr/>
        </p:nvGrpSpPr>
        <p:grpSpPr>
          <a:xfrm>
            <a:off x="2180396" y="1313663"/>
            <a:ext cx="7831207" cy="5207908"/>
            <a:chOff x="2217471" y="830583"/>
            <a:chExt cx="7831207" cy="5207908"/>
          </a:xfrm>
        </p:grpSpPr>
        <p:pic>
          <p:nvPicPr>
            <p:cNvPr id="4" name="Picture 3">
              <a:extLst>
                <a:ext uri="{FF2B5EF4-FFF2-40B4-BE49-F238E27FC236}">
                  <a16:creationId xmlns:a16="http://schemas.microsoft.com/office/drawing/2014/main" id="{780DCAE2-2428-1E63-2261-FACA086796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7471" y="830583"/>
              <a:ext cx="7831207" cy="5207908"/>
            </a:xfrm>
            <a:prstGeom prst="rect">
              <a:avLst/>
            </a:prstGeom>
          </p:spPr>
        </p:pic>
        <p:pic>
          <p:nvPicPr>
            <p:cNvPr id="5" name="Picture 4">
              <a:extLst>
                <a:ext uri="{FF2B5EF4-FFF2-40B4-BE49-F238E27FC236}">
                  <a16:creationId xmlns:a16="http://schemas.microsoft.com/office/drawing/2014/main" id="{85153381-710B-B08E-2972-959C6157A070}"/>
                </a:ext>
              </a:extLst>
            </p:cNvPr>
            <p:cNvPicPr>
              <a:picLocks noChangeAspect="1"/>
            </p:cNvPicPr>
            <p:nvPr/>
          </p:nvPicPr>
          <p:blipFill>
            <a:blip r:embed="rId4"/>
            <a:stretch>
              <a:fillRect/>
            </a:stretch>
          </p:blipFill>
          <p:spPr>
            <a:xfrm>
              <a:off x="3500605" y="1452885"/>
              <a:ext cx="2623970" cy="3304529"/>
            </a:xfrm>
            <a:prstGeom prst="rect">
              <a:avLst/>
            </a:prstGeom>
          </p:spPr>
        </p:pic>
        <p:pic>
          <p:nvPicPr>
            <p:cNvPr id="9" name="Picture 8">
              <a:extLst>
                <a:ext uri="{FF2B5EF4-FFF2-40B4-BE49-F238E27FC236}">
                  <a16:creationId xmlns:a16="http://schemas.microsoft.com/office/drawing/2014/main" id="{1CBE1B94-99C7-F7EE-40E3-A957FF123CC6}"/>
                </a:ext>
              </a:extLst>
            </p:cNvPr>
            <p:cNvPicPr>
              <a:picLocks noChangeAspect="1"/>
            </p:cNvPicPr>
            <p:nvPr/>
          </p:nvPicPr>
          <p:blipFill>
            <a:blip r:embed="rId5"/>
            <a:stretch>
              <a:fillRect/>
            </a:stretch>
          </p:blipFill>
          <p:spPr>
            <a:xfrm>
              <a:off x="6419851" y="1451875"/>
              <a:ext cx="2333008" cy="3283877"/>
            </a:xfrm>
            <a:prstGeom prst="rect">
              <a:avLst/>
            </a:prstGeom>
          </p:spPr>
        </p:pic>
        <p:pic>
          <p:nvPicPr>
            <p:cNvPr id="10" name="Picture 9">
              <a:extLst>
                <a:ext uri="{FF2B5EF4-FFF2-40B4-BE49-F238E27FC236}">
                  <a16:creationId xmlns:a16="http://schemas.microsoft.com/office/drawing/2014/main" id="{64DE56F7-8B31-E9C5-7474-9410CD2B3E31}"/>
                </a:ext>
              </a:extLst>
            </p:cNvPr>
            <p:cNvPicPr>
              <a:picLocks noChangeAspect="1"/>
            </p:cNvPicPr>
            <p:nvPr/>
          </p:nvPicPr>
          <p:blipFill rotWithShape="1">
            <a:blip r:embed="rId6"/>
            <a:srcRect t="-1" b="1667"/>
            <a:stretch/>
          </p:blipFill>
          <p:spPr>
            <a:xfrm>
              <a:off x="5041224" y="1451875"/>
              <a:ext cx="2196698" cy="3306613"/>
            </a:xfrm>
            <a:prstGeom prst="rect">
              <a:avLst/>
            </a:prstGeom>
          </p:spPr>
        </p:pic>
        <p:pic>
          <p:nvPicPr>
            <p:cNvPr id="13" name="Picture 12">
              <a:extLst>
                <a:ext uri="{FF2B5EF4-FFF2-40B4-BE49-F238E27FC236}">
                  <a16:creationId xmlns:a16="http://schemas.microsoft.com/office/drawing/2014/main" id="{9E531820-84B0-6437-04A4-D891C9F15C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157717" y="2945920"/>
              <a:ext cx="1579603" cy="1572042"/>
            </a:xfrm>
            <a:prstGeom prst="rect">
              <a:avLst/>
            </a:prstGeom>
          </p:spPr>
        </p:pic>
      </p:grpSp>
    </p:spTree>
    <p:extLst>
      <p:ext uri="{BB962C8B-B14F-4D97-AF65-F5344CB8AC3E}">
        <p14:creationId xmlns:p14="http://schemas.microsoft.com/office/powerpoint/2010/main" val="11637592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E7F3386-E7E6-458E-9719-CE467DF60EB7}"/>
              </a:ext>
            </a:extLst>
          </p:cNvPr>
          <p:cNvPicPr>
            <a:picLocks noChangeAspect="1"/>
          </p:cNvPicPr>
          <p:nvPr/>
        </p:nvPicPr>
        <p:blipFill>
          <a:blip r:embed="rId3"/>
          <a:stretch>
            <a:fillRect/>
          </a:stretch>
        </p:blipFill>
        <p:spPr>
          <a:xfrm>
            <a:off x="9048750" y="0"/>
            <a:ext cx="3143250" cy="3185962"/>
          </a:xfrm>
          <a:prstGeom prst="rect">
            <a:avLst/>
          </a:prstGeom>
        </p:spPr>
      </p:pic>
      <p:pic>
        <p:nvPicPr>
          <p:cNvPr id="7" name="Picture 6">
            <a:extLst>
              <a:ext uri="{FF2B5EF4-FFF2-40B4-BE49-F238E27FC236}">
                <a16:creationId xmlns:a16="http://schemas.microsoft.com/office/drawing/2014/main" id="{FB2BBA2F-A7CF-1D8E-E144-3FDE11D15898}"/>
              </a:ext>
            </a:extLst>
          </p:cNvPr>
          <p:cNvPicPr/>
          <p:nvPr/>
        </p:nvPicPr>
        <p:blipFill>
          <a:blip r:embed="rId4"/>
          <a:stretch>
            <a:fillRect/>
          </a:stretch>
        </p:blipFill>
        <p:spPr>
          <a:xfrm>
            <a:off x="2243364" y="1321182"/>
            <a:ext cx="7705272" cy="5209822"/>
          </a:xfrm>
          <a:prstGeom prst="rect">
            <a:avLst/>
          </a:prstGeom>
        </p:spPr>
      </p:pic>
      <p:sp>
        <p:nvSpPr>
          <p:cNvPr id="8" name="TextBox 7">
            <a:extLst>
              <a:ext uri="{FF2B5EF4-FFF2-40B4-BE49-F238E27FC236}">
                <a16:creationId xmlns:a16="http://schemas.microsoft.com/office/drawing/2014/main" id="{6FBEF23A-887E-9C96-6340-47AC8B9B8FD5}"/>
              </a:ext>
            </a:extLst>
          </p:cNvPr>
          <p:cNvSpPr txBox="1"/>
          <p:nvPr/>
        </p:nvSpPr>
        <p:spPr>
          <a:xfrm>
            <a:off x="1698918" y="6083608"/>
            <a:ext cx="4845808" cy="369332"/>
          </a:xfrm>
          <a:prstGeom prst="rect">
            <a:avLst/>
          </a:prstGeom>
          <a:noFill/>
        </p:spPr>
        <p:txBody>
          <a:bodyPr wrap="square" rtlCol="0">
            <a:spAutoFit/>
          </a:bodyPr>
          <a:lstStyle/>
          <a:p>
            <a:pPr algn="r"/>
            <a:r>
              <a:rPr lang="en-US" dirty="0">
                <a:solidFill>
                  <a:schemeClr val="bg1"/>
                </a:solidFill>
              </a:rPr>
              <a:t>Photo: China, WCO Photo Competition </a:t>
            </a:r>
          </a:p>
        </p:txBody>
      </p:sp>
      <p:sp>
        <p:nvSpPr>
          <p:cNvPr id="4" name="TextBox 3">
            <a:extLst>
              <a:ext uri="{FF2B5EF4-FFF2-40B4-BE49-F238E27FC236}">
                <a16:creationId xmlns:a16="http://schemas.microsoft.com/office/drawing/2014/main" id="{E5081B2C-BAC2-1D07-1D4B-90CFD02DF169}"/>
              </a:ext>
            </a:extLst>
          </p:cNvPr>
          <p:cNvSpPr txBox="1"/>
          <p:nvPr/>
        </p:nvSpPr>
        <p:spPr>
          <a:xfrm>
            <a:off x="590109" y="498446"/>
            <a:ext cx="11011782" cy="523220"/>
          </a:xfrm>
          <a:prstGeom prst="rect">
            <a:avLst/>
          </a:prstGeom>
          <a:noFill/>
        </p:spPr>
        <p:txBody>
          <a:bodyPr wrap="square">
            <a:spAutoFit/>
          </a:bodyPr>
          <a:lstStyle/>
          <a:p>
            <a:pPr algn="ctr"/>
            <a:r>
              <a:rPr lang="en-US" sz="2800" dirty="0">
                <a:solidFill>
                  <a:schemeClr val="tx2">
                    <a:lumMod val="40000"/>
                    <a:lumOff val="60000"/>
                  </a:schemeClr>
                </a:solidFill>
              </a:rPr>
              <a:t>because Customs play an important role on our one of a kind planet </a:t>
            </a:r>
          </a:p>
        </p:txBody>
      </p:sp>
    </p:spTree>
    <p:extLst>
      <p:ext uri="{BB962C8B-B14F-4D97-AF65-F5344CB8AC3E}">
        <p14:creationId xmlns:p14="http://schemas.microsoft.com/office/powerpoint/2010/main" val="1331276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2646823-AB13-9F8B-EF91-C7BC404CF73C}"/>
              </a:ext>
            </a:extLst>
          </p:cNvPr>
          <p:cNvSpPr txBox="1"/>
          <p:nvPr/>
        </p:nvSpPr>
        <p:spPr>
          <a:xfrm>
            <a:off x="390171" y="3047981"/>
            <a:ext cx="4610501" cy="646331"/>
          </a:xfrm>
          <a:prstGeom prst="rect">
            <a:avLst/>
          </a:prstGeom>
          <a:noFill/>
        </p:spPr>
        <p:txBody>
          <a:bodyPr wrap="square" rtlCol="0">
            <a:spAutoFit/>
          </a:bodyPr>
          <a:lstStyle/>
          <a:p>
            <a:pPr algn="ctr"/>
            <a:r>
              <a:rPr lang="en-US" sz="3600" dirty="0">
                <a:solidFill>
                  <a:schemeClr val="tx2">
                    <a:lumMod val="40000"/>
                    <a:lumOff val="60000"/>
                  </a:schemeClr>
                </a:solidFill>
              </a:rPr>
              <a:t>What do you think?</a:t>
            </a:r>
          </a:p>
        </p:txBody>
      </p:sp>
      <p:sp>
        <p:nvSpPr>
          <p:cNvPr id="15" name="TextBox 14">
            <a:extLst>
              <a:ext uri="{FF2B5EF4-FFF2-40B4-BE49-F238E27FC236}">
                <a16:creationId xmlns:a16="http://schemas.microsoft.com/office/drawing/2014/main" id="{03D0E837-B363-DF0E-8A5E-331EFB1E6FEF}"/>
              </a:ext>
            </a:extLst>
          </p:cNvPr>
          <p:cNvSpPr txBox="1"/>
          <p:nvPr/>
        </p:nvSpPr>
        <p:spPr>
          <a:xfrm>
            <a:off x="627691" y="5698412"/>
            <a:ext cx="3987326" cy="400110"/>
          </a:xfrm>
          <a:prstGeom prst="rect">
            <a:avLst/>
          </a:prstGeom>
          <a:noFill/>
        </p:spPr>
        <p:txBody>
          <a:bodyPr wrap="square" rtlCol="0">
            <a:spAutoFit/>
          </a:bodyPr>
          <a:lstStyle/>
          <a:p>
            <a:pPr algn="ctr"/>
            <a:r>
              <a:rPr lang="en-US" sz="2000" dirty="0">
                <a:solidFill>
                  <a:schemeClr val="bg1"/>
                </a:solidFill>
              </a:rPr>
              <a:t>enrika@customsclear.net</a:t>
            </a:r>
          </a:p>
        </p:txBody>
      </p:sp>
      <p:pic>
        <p:nvPicPr>
          <p:cNvPr id="4" name="Picture 3">
            <a:extLst>
              <a:ext uri="{FF2B5EF4-FFF2-40B4-BE49-F238E27FC236}">
                <a16:creationId xmlns:a16="http://schemas.microsoft.com/office/drawing/2014/main" id="{8CEB641E-5386-D0C3-7C6D-1C70896092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947" y="1289542"/>
            <a:ext cx="2990248" cy="510504"/>
          </a:xfrm>
          <a:prstGeom prst="rect">
            <a:avLst/>
          </a:prstGeom>
        </p:spPr>
      </p:pic>
      <p:pic>
        <p:nvPicPr>
          <p:cNvPr id="10" name="Picture 9">
            <a:extLst>
              <a:ext uri="{FF2B5EF4-FFF2-40B4-BE49-F238E27FC236}">
                <a16:creationId xmlns:a16="http://schemas.microsoft.com/office/drawing/2014/main" id="{B0E8EF79-F297-4B72-B1B5-42B2BED73080}"/>
              </a:ext>
            </a:extLst>
          </p:cNvPr>
          <p:cNvPicPr>
            <a:picLocks noChangeAspect="1"/>
          </p:cNvPicPr>
          <p:nvPr/>
        </p:nvPicPr>
        <p:blipFill>
          <a:blip r:embed="rId4"/>
          <a:stretch>
            <a:fillRect/>
          </a:stretch>
        </p:blipFill>
        <p:spPr>
          <a:xfrm>
            <a:off x="5311302" y="0"/>
            <a:ext cx="6880698" cy="6856213"/>
          </a:xfrm>
          <a:prstGeom prst="rect">
            <a:avLst/>
          </a:prstGeom>
        </p:spPr>
      </p:pic>
      <p:pic>
        <p:nvPicPr>
          <p:cNvPr id="12" name="Picture 11">
            <a:extLst>
              <a:ext uri="{FF2B5EF4-FFF2-40B4-BE49-F238E27FC236}">
                <a16:creationId xmlns:a16="http://schemas.microsoft.com/office/drawing/2014/main" id="{A7B97122-18B2-0896-8516-EB389269E8E1}"/>
              </a:ext>
            </a:extLst>
          </p:cNvPr>
          <p:cNvPicPr>
            <a:picLocks noChangeAspect="1"/>
          </p:cNvPicPr>
          <p:nvPr/>
        </p:nvPicPr>
        <p:blipFill>
          <a:blip r:embed="rId5"/>
          <a:stretch>
            <a:fillRect/>
          </a:stretch>
        </p:blipFill>
        <p:spPr>
          <a:xfrm>
            <a:off x="10639931" y="113147"/>
            <a:ext cx="1476375" cy="590550"/>
          </a:xfrm>
          <a:prstGeom prst="rect">
            <a:avLst/>
          </a:prstGeom>
        </p:spPr>
      </p:pic>
      <p:pic>
        <p:nvPicPr>
          <p:cNvPr id="16" name="Picture 15">
            <a:extLst>
              <a:ext uri="{FF2B5EF4-FFF2-40B4-BE49-F238E27FC236}">
                <a16:creationId xmlns:a16="http://schemas.microsoft.com/office/drawing/2014/main" id="{78B06694-EB68-6EFE-9414-E2D782C22968}"/>
              </a:ext>
            </a:extLst>
          </p:cNvPr>
          <p:cNvPicPr>
            <a:picLocks noChangeAspect="1"/>
          </p:cNvPicPr>
          <p:nvPr/>
        </p:nvPicPr>
        <p:blipFill>
          <a:blip r:embed="rId6"/>
          <a:stretch>
            <a:fillRect/>
          </a:stretch>
        </p:blipFill>
        <p:spPr>
          <a:xfrm>
            <a:off x="11449050" y="6744853"/>
            <a:ext cx="742950" cy="123825"/>
          </a:xfrm>
          <a:prstGeom prst="rect">
            <a:avLst/>
          </a:prstGeom>
        </p:spPr>
      </p:pic>
      <p:sp>
        <p:nvSpPr>
          <p:cNvPr id="19" name="Oval 18">
            <a:extLst>
              <a:ext uri="{FF2B5EF4-FFF2-40B4-BE49-F238E27FC236}">
                <a16:creationId xmlns:a16="http://schemas.microsoft.com/office/drawing/2014/main" id="{CA1AF6F0-D99C-D2E4-466F-79A822CABE8A}"/>
              </a:ext>
            </a:extLst>
          </p:cNvPr>
          <p:cNvSpPr/>
          <p:nvPr/>
        </p:nvSpPr>
        <p:spPr>
          <a:xfrm rot="350353">
            <a:off x="5388232" y="5127235"/>
            <a:ext cx="99536" cy="10477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t-L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20" name="Picture 19">
            <a:extLst>
              <a:ext uri="{FF2B5EF4-FFF2-40B4-BE49-F238E27FC236}">
                <a16:creationId xmlns:a16="http://schemas.microsoft.com/office/drawing/2014/main" id="{DC36B01F-AE85-C5C5-381F-8E9CDA7204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0375642">
            <a:off x="2766200" y="3772639"/>
            <a:ext cx="2923461" cy="1953280"/>
          </a:xfrm>
          <a:prstGeom prst="rect">
            <a:avLst/>
          </a:prstGeom>
        </p:spPr>
      </p:pic>
      <p:sp>
        <p:nvSpPr>
          <p:cNvPr id="21" name="TextBox 16">
            <a:extLst>
              <a:ext uri="{FF2B5EF4-FFF2-40B4-BE49-F238E27FC236}">
                <a16:creationId xmlns:a16="http://schemas.microsoft.com/office/drawing/2014/main" id="{E01B4DCF-0B1E-DE94-F5F2-119BBBA0C8B1}"/>
              </a:ext>
            </a:extLst>
          </p:cNvPr>
          <p:cNvSpPr txBox="1"/>
          <p:nvPr/>
        </p:nvSpPr>
        <p:spPr>
          <a:xfrm rot="372863">
            <a:off x="3161480" y="4434037"/>
            <a:ext cx="1436100" cy="400110"/>
          </a:xfrm>
          <a:prstGeom prst="rect">
            <a:avLst/>
          </a:prstGeom>
          <a:noFill/>
        </p:spPr>
        <p:txBody>
          <a:bodyPr wrap="square" rtlCol="0">
            <a:spAutoFit/>
          </a:bodyPr>
          <a:ls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000" dirty="0"/>
              <a:t>AI DALL·E </a:t>
            </a:r>
          </a:p>
        </p:txBody>
      </p:sp>
    </p:spTree>
    <p:extLst>
      <p:ext uri="{BB962C8B-B14F-4D97-AF65-F5344CB8AC3E}">
        <p14:creationId xmlns:p14="http://schemas.microsoft.com/office/powerpoint/2010/main" val="2193017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0807A24-4C4B-8BA6-ED89-21D098480271}"/>
              </a:ext>
            </a:extLst>
          </p:cNvPr>
          <p:cNvPicPr>
            <a:picLocks noChangeAspect="1"/>
          </p:cNvPicPr>
          <p:nvPr/>
        </p:nvPicPr>
        <p:blipFill>
          <a:blip r:embed="rId3"/>
          <a:stretch>
            <a:fillRect/>
          </a:stretch>
        </p:blipFill>
        <p:spPr>
          <a:xfrm>
            <a:off x="7791450" y="0"/>
            <a:ext cx="4400550" cy="3083668"/>
          </a:xfrm>
          <a:prstGeom prst="rect">
            <a:avLst/>
          </a:prstGeom>
        </p:spPr>
      </p:pic>
      <p:sp>
        <p:nvSpPr>
          <p:cNvPr id="6" name="TextBox 5">
            <a:extLst>
              <a:ext uri="{FF2B5EF4-FFF2-40B4-BE49-F238E27FC236}">
                <a16:creationId xmlns:a16="http://schemas.microsoft.com/office/drawing/2014/main" id="{B376D24E-CC74-A39E-F292-651B686824C8}"/>
              </a:ext>
            </a:extLst>
          </p:cNvPr>
          <p:cNvSpPr txBox="1"/>
          <p:nvPr/>
        </p:nvSpPr>
        <p:spPr>
          <a:xfrm>
            <a:off x="4112064" y="1901926"/>
            <a:ext cx="7079811" cy="2554545"/>
          </a:xfrm>
          <a:prstGeom prst="rect">
            <a:avLst/>
          </a:prstGeom>
          <a:noFill/>
        </p:spPr>
        <p:txBody>
          <a:bodyPr wrap="square" rtlCol="0">
            <a:spAutoFit/>
          </a:bodyPr>
          <a:lstStyle/>
          <a:p>
            <a:r>
              <a:rPr lang="en-US" sz="2400" dirty="0">
                <a:solidFill>
                  <a:schemeClr val="bg1"/>
                </a:solidFill>
              </a:rPr>
              <a:t>2039, the Netherlands, newsbots inform: </a:t>
            </a:r>
          </a:p>
          <a:p>
            <a:endParaRPr lang="en-US" sz="2400" dirty="0">
              <a:solidFill>
                <a:schemeClr val="bg1"/>
              </a:solidFill>
            </a:endParaRPr>
          </a:p>
          <a:p>
            <a:r>
              <a:rPr lang="en-US" sz="2800" dirty="0">
                <a:solidFill>
                  <a:schemeClr val="bg1"/>
                </a:solidFill>
              </a:rPr>
              <a:t>“Customs is being abolished next January (2040) when the EU’s new customs system [Artificial Customs Intelligence Depository, ACID] comes into operation …”</a:t>
            </a:r>
          </a:p>
        </p:txBody>
      </p:sp>
      <p:sp>
        <p:nvSpPr>
          <p:cNvPr id="7" name="TextBox 6">
            <a:extLst>
              <a:ext uri="{FF2B5EF4-FFF2-40B4-BE49-F238E27FC236}">
                <a16:creationId xmlns:a16="http://schemas.microsoft.com/office/drawing/2014/main" id="{475C480D-7F7D-3480-C782-2FCDAA6F2442}"/>
              </a:ext>
            </a:extLst>
          </p:cNvPr>
          <p:cNvSpPr txBox="1"/>
          <p:nvPr/>
        </p:nvSpPr>
        <p:spPr>
          <a:xfrm>
            <a:off x="2217234" y="4839384"/>
            <a:ext cx="7757532" cy="646331"/>
          </a:xfrm>
          <a:prstGeom prst="rect">
            <a:avLst/>
          </a:prstGeom>
          <a:noFill/>
        </p:spPr>
        <p:txBody>
          <a:bodyPr wrap="square" rtlCol="0">
            <a:spAutoFit/>
          </a:bodyPr>
          <a:lstStyle/>
          <a:p>
            <a:pPr algn="ctr"/>
            <a:r>
              <a:rPr lang="en-US" i="1" dirty="0">
                <a:solidFill>
                  <a:schemeClr val="bg1"/>
                </a:solidFill>
              </a:rPr>
              <a:t>Introduction to the book “Customs Inside Anywhere, Insights Everywhere” by Frank Heijmann and John Peters</a:t>
            </a:r>
          </a:p>
        </p:txBody>
      </p:sp>
      <p:sp>
        <p:nvSpPr>
          <p:cNvPr id="8" name="Rectangle 7">
            <a:extLst>
              <a:ext uri="{FF2B5EF4-FFF2-40B4-BE49-F238E27FC236}">
                <a16:creationId xmlns:a16="http://schemas.microsoft.com/office/drawing/2014/main" id="{5D50A9B6-15FA-4D7F-8A2B-6F75DAF63AC0}"/>
              </a:ext>
            </a:extLst>
          </p:cNvPr>
          <p:cNvSpPr/>
          <p:nvPr/>
        </p:nvSpPr>
        <p:spPr>
          <a:xfrm>
            <a:off x="3848100" y="1695449"/>
            <a:ext cx="7196847" cy="2967503"/>
          </a:xfrm>
          <a:prstGeom prst="rect">
            <a:avLst/>
          </a:prstGeom>
          <a:noFill/>
          <a:ln w="2222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D52FFED-9E59-781E-39E2-C9A8C9611134}"/>
              </a:ext>
            </a:extLst>
          </p:cNvPr>
          <p:cNvPicPr>
            <a:picLocks noChangeAspect="1"/>
          </p:cNvPicPr>
          <p:nvPr/>
        </p:nvPicPr>
        <p:blipFill>
          <a:blip r:embed="rId4"/>
          <a:stretch>
            <a:fillRect/>
          </a:stretch>
        </p:blipFill>
        <p:spPr>
          <a:xfrm>
            <a:off x="1133004" y="1695450"/>
            <a:ext cx="2356353" cy="2967502"/>
          </a:xfrm>
          <a:prstGeom prst="rect">
            <a:avLst/>
          </a:prstGeom>
        </p:spPr>
      </p:pic>
    </p:spTree>
    <p:extLst>
      <p:ext uri="{BB962C8B-B14F-4D97-AF65-F5344CB8AC3E}">
        <p14:creationId xmlns:p14="http://schemas.microsoft.com/office/powerpoint/2010/main" val="41549235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E424708F-D1D2-2532-89D6-C733DD1E1641}"/>
              </a:ext>
            </a:extLst>
          </p:cNvPr>
          <p:cNvPicPr>
            <a:picLocks noChangeAspect="1"/>
          </p:cNvPicPr>
          <p:nvPr/>
        </p:nvPicPr>
        <p:blipFill>
          <a:blip r:embed="rId3"/>
          <a:stretch>
            <a:fillRect/>
          </a:stretch>
        </p:blipFill>
        <p:spPr>
          <a:xfrm>
            <a:off x="7341381" y="1416151"/>
            <a:ext cx="4846331" cy="4537259"/>
          </a:xfrm>
          <a:prstGeom prst="rect">
            <a:avLst/>
          </a:prstGeom>
        </p:spPr>
      </p:pic>
      <p:sp>
        <p:nvSpPr>
          <p:cNvPr id="38" name="TextBox 37">
            <a:extLst>
              <a:ext uri="{FF2B5EF4-FFF2-40B4-BE49-F238E27FC236}">
                <a16:creationId xmlns:a16="http://schemas.microsoft.com/office/drawing/2014/main" id="{4D7F81C4-565A-7B6B-C616-C87277D330B9}"/>
              </a:ext>
            </a:extLst>
          </p:cNvPr>
          <p:cNvSpPr txBox="1"/>
          <p:nvPr/>
        </p:nvSpPr>
        <p:spPr>
          <a:xfrm>
            <a:off x="8954626" y="5897033"/>
            <a:ext cx="3585411" cy="276999"/>
          </a:xfrm>
          <a:prstGeom prst="rect">
            <a:avLst/>
          </a:prstGeom>
          <a:noFill/>
        </p:spPr>
        <p:txBody>
          <a:bodyPr wrap="square">
            <a:spAutoFit/>
          </a:bodyPr>
          <a:lstStyle/>
          <a:p>
            <a:pPr algn="ctr"/>
            <a:r>
              <a:rPr lang="en-US" sz="1200" dirty="0">
                <a:solidFill>
                  <a:schemeClr val="bg1"/>
                </a:solidFill>
                <a:hlinkClick r:id="rId4"/>
              </a:rPr>
              <a:t>www.youtube.com/watch?v=hJP5GqnTrNo</a:t>
            </a:r>
            <a:r>
              <a:rPr lang="en-US" sz="1200" dirty="0">
                <a:solidFill>
                  <a:schemeClr val="bg1"/>
                </a:solidFill>
              </a:rPr>
              <a:t> </a:t>
            </a:r>
          </a:p>
        </p:txBody>
      </p:sp>
      <p:pic>
        <p:nvPicPr>
          <p:cNvPr id="42" name="Picture 41">
            <a:extLst>
              <a:ext uri="{FF2B5EF4-FFF2-40B4-BE49-F238E27FC236}">
                <a16:creationId xmlns:a16="http://schemas.microsoft.com/office/drawing/2014/main" id="{16F8987A-6415-8F83-FC07-B9EE27753508}"/>
              </a:ext>
            </a:extLst>
          </p:cNvPr>
          <p:cNvPicPr>
            <a:picLocks noChangeAspect="1"/>
          </p:cNvPicPr>
          <p:nvPr/>
        </p:nvPicPr>
        <p:blipFill>
          <a:blip r:embed="rId5"/>
          <a:stretch>
            <a:fillRect/>
          </a:stretch>
        </p:blipFill>
        <p:spPr>
          <a:xfrm>
            <a:off x="3540163" y="1432107"/>
            <a:ext cx="4268729" cy="4502493"/>
          </a:xfrm>
          <a:prstGeom prst="rect">
            <a:avLst/>
          </a:prstGeom>
        </p:spPr>
      </p:pic>
      <p:sp>
        <p:nvSpPr>
          <p:cNvPr id="44" name="TextBox 43">
            <a:extLst>
              <a:ext uri="{FF2B5EF4-FFF2-40B4-BE49-F238E27FC236}">
                <a16:creationId xmlns:a16="http://schemas.microsoft.com/office/drawing/2014/main" id="{2B84A25E-821F-BCFB-9E51-D47C0F0C60EB}"/>
              </a:ext>
            </a:extLst>
          </p:cNvPr>
          <p:cNvSpPr txBox="1"/>
          <p:nvPr/>
        </p:nvSpPr>
        <p:spPr>
          <a:xfrm>
            <a:off x="3963893" y="5576193"/>
            <a:ext cx="2628625" cy="276999"/>
          </a:xfrm>
          <a:prstGeom prst="rect">
            <a:avLst/>
          </a:prstGeom>
          <a:noFill/>
        </p:spPr>
        <p:txBody>
          <a:bodyPr wrap="square" rtlCol="0">
            <a:spAutoFit/>
          </a:bodyPr>
          <a:lstStyle/>
          <a:p>
            <a:r>
              <a:rPr lang="en-US" sz="1200" dirty="0">
                <a:solidFill>
                  <a:schemeClr val="bg1"/>
                </a:solidFill>
              </a:rPr>
              <a:t>Photo: Adobe Stock</a:t>
            </a:r>
          </a:p>
        </p:txBody>
      </p:sp>
      <p:pic>
        <p:nvPicPr>
          <p:cNvPr id="45" name="Picture 44">
            <a:extLst>
              <a:ext uri="{FF2B5EF4-FFF2-40B4-BE49-F238E27FC236}">
                <a16:creationId xmlns:a16="http://schemas.microsoft.com/office/drawing/2014/main" id="{C53E1587-125F-9CC1-9398-7830C4C90C16}"/>
              </a:ext>
            </a:extLst>
          </p:cNvPr>
          <p:cNvPicPr>
            <a:picLocks noChangeAspect="1"/>
          </p:cNvPicPr>
          <p:nvPr/>
        </p:nvPicPr>
        <p:blipFill>
          <a:blip r:embed="rId6"/>
          <a:stretch>
            <a:fillRect/>
          </a:stretch>
        </p:blipFill>
        <p:spPr>
          <a:xfrm>
            <a:off x="0" y="1430529"/>
            <a:ext cx="3822069" cy="4504071"/>
          </a:xfrm>
          <a:prstGeom prst="rect">
            <a:avLst/>
          </a:prstGeom>
        </p:spPr>
      </p:pic>
      <p:sp>
        <p:nvSpPr>
          <p:cNvPr id="47" name="TextBox 46">
            <a:extLst>
              <a:ext uri="{FF2B5EF4-FFF2-40B4-BE49-F238E27FC236}">
                <a16:creationId xmlns:a16="http://schemas.microsoft.com/office/drawing/2014/main" id="{8E04B699-DD73-AE34-6C75-356EF361118A}"/>
              </a:ext>
            </a:extLst>
          </p:cNvPr>
          <p:cNvSpPr txBox="1"/>
          <p:nvPr/>
        </p:nvSpPr>
        <p:spPr>
          <a:xfrm>
            <a:off x="20851" y="5589256"/>
            <a:ext cx="3801218" cy="276999"/>
          </a:xfrm>
          <a:prstGeom prst="rect">
            <a:avLst/>
          </a:prstGeom>
          <a:noFill/>
        </p:spPr>
        <p:txBody>
          <a:bodyPr wrap="square" rtlCol="0">
            <a:spAutoFit/>
          </a:bodyPr>
          <a:lstStyle/>
          <a:p>
            <a:r>
              <a:rPr lang="en-US" sz="1200" dirty="0">
                <a:solidFill>
                  <a:schemeClr val="bg1"/>
                </a:solidFill>
              </a:rPr>
              <a:t>Photo: Ukraine, WCO Photo Competition 2022</a:t>
            </a:r>
          </a:p>
        </p:txBody>
      </p:sp>
      <p:pic>
        <p:nvPicPr>
          <p:cNvPr id="49" name="Picture 48">
            <a:extLst>
              <a:ext uri="{FF2B5EF4-FFF2-40B4-BE49-F238E27FC236}">
                <a16:creationId xmlns:a16="http://schemas.microsoft.com/office/drawing/2014/main" id="{E4D25814-A0F7-8119-D1C9-E35FADF50B5E}"/>
              </a:ext>
            </a:extLst>
          </p:cNvPr>
          <p:cNvPicPr>
            <a:picLocks noChangeAspect="1"/>
          </p:cNvPicPr>
          <p:nvPr/>
        </p:nvPicPr>
        <p:blipFill>
          <a:blip r:embed="rId7"/>
          <a:stretch>
            <a:fillRect/>
          </a:stretch>
        </p:blipFill>
        <p:spPr>
          <a:xfrm>
            <a:off x="9027269" y="396042"/>
            <a:ext cx="2630007" cy="402048"/>
          </a:xfrm>
          <a:prstGeom prst="rect">
            <a:avLst/>
          </a:prstGeom>
        </p:spPr>
      </p:pic>
      <p:sp>
        <p:nvSpPr>
          <p:cNvPr id="51" name="Oval 50">
            <a:extLst>
              <a:ext uri="{FF2B5EF4-FFF2-40B4-BE49-F238E27FC236}">
                <a16:creationId xmlns:a16="http://schemas.microsoft.com/office/drawing/2014/main" id="{A45233A3-80B3-6AEA-6661-521857FE2F34}"/>
              </a:ext>
            </a:extLst>
          </p:cNvPr>
          <p:cNvSpPr/>
          <p:nvPr/>
        </p:nvSpPr>
        <p:spPr>
          <a:xfrm>
            <a:off x="7947498" y="4990290"/>
            <a:ext cx="3709778" cy="598966"/>
          </a:xfrm>
          <a:prstGeom prst="ellipse">
            <a:avLst/>
          </a:prstGeom>
          <a:noFill/>
          <a:ln w="38100">
            <a:solidFill>
              <a:schemeClr val="tx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05AD9D58-1134-52FE-4DAE-43B6C8E36E67}"/>
              </a:ext>
            </a:extLst>
          </p:cNvPr>
          <p:cNvSpPr txBox="1"/>
          <p:nvPr/>
        </p:nvSpPr>
        <p:spPr>
          <a:xfrm>
            <a:off x="667325" y="757890"/>
            <a:ext cx="10857349" cy="523220"/>
          </a:xfrm>
          <a:prstGeom prst="rect">
            <a:avLst/>
          </a:prstGeom>
          <a:noFill/>
        </p:spPr>
        <p:txBody>
          <a:bodyPr wrap="square">
            <a:spAutoFit/>
          </a:bodyPr>
          <a:lstStyle/>
          <a:p>
            <a:pPr algn="ctr"/>
            <a:r>
              <a:rPr lang="en-US" sz="2800" dirty="0">
                <a:solidFill>
                  <a:schemeClr val="tx2">
                    <a:lumMod val="40000"/>
                    <a:lumOff val="60000"/>
                  </a:schemeClr>
                </a:solidFill>
              </a:rPr>
              <a:t>smart, fast, global and workable solutions are urgently needed</a:t>
            </a:r>
          </a:p>
        </p:txBody>
      </p:sp>
    </p:spTree>
    <p:extLst>
      <p:ext uri="{BB962C8B-B14F-4D97-AF65-F5344CB8AC3E}">
        <p14:creationId xmlns:p14="http://schemas.microsoft.com/office/powerpoint/2010/main" val="4038446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FF07336-772B-1EDA-3D0B-FEABF36DE60B}"/>
              </a:ext>
            </a:extLst>
          </p:cNvPr>
          <p:cNvPicPr>
            <a:picLocks noChangeAspect="1"/>
          </p:cNvPicPr>
          <p:nvPr/>
        </p:nvPicPr>
        <p:blipFill>
          <a:blip r:embed="rId3"/>
          <a:stretch>
            <a:fillRect/>
          </a:stretch>
        </p:blipFill>
        <p:spPr>
          <a:xfrm>
            <a:off x="5607170" y="0"/>
            <a:ext cx="6584830" cy="6858000"/>
          </a:xfrm>
          <a:prstGeom prst="rect">
            <a:avLst/>
          </a:prstGeom>
        </p:spPr>
      </p:pic>
      <p:sp>
        <p:nvSpPr>
          <p:cNvPr id="12" name="TextBox 11">
            <a:extLst>
              <a:ext uri="{FF2B5EF4-FFF2-40B4-BE49-F238E27FC236}">
                <a16:creationId xmlns:a16="http://schemas.microsoft.com/office/drawing/2014/main" id="{75BF635D-3349-E8D8-C6C7-66224E730500}"/>
              </a:ext>
            </a:extLst>
          </p:cNvPr>
          <p:cNvSpPr txBox="1"/>
          <p:nvPr/>
        </p:nvSpPr>
        <p:spPr>
          <a:xfrm>
            <a:off x="5810690" y="6483234"/>
            <a:ext cx="6146100" cy="338554"/>
          </a:xfrm>
          <a:prstGeom prst="rect">
            <a:avLst/>
          </a:prstGeom>
          <a:noFill/>
        </p:spPr>
        <p:txBody>
          <a:bodyPr wrap="square" rtlCol="0">
            <a:spAutoFit/>
          </a:bodyPr>
          <a:lstStyle/>
          <a:p>
            <a:r>
              <a:rPr lang="en-US" sz="1600" dirty="0">
                <a:solidFill>
                  <a:schemeClr val="bg1"/>
                </a:solidFill>
              </a:rPr>
              <a:t>Photo: Tajikistan, WCO </a:t>
            </a:r>
            <a:r>
              <a:rPr lang="en-US" sz="1600" dirty="0"/>
              <a:t>Photo Competition 2023</a:t>
            </a:r>
          </a:p>
        </p:txBody>
      </p:sp>
      <p:sp>
        <p:nvSpPr>
          <p:cNvPr id="16" name="TextBox 15">
            <a:extLst>
              <a:ext uri="{FF2B5EF4-FFF2-40B4-BE49-F238E27FC236}">
                <a16:creationId xmlns:a16="http://schemas.microsoft.com/office/drawing/2014/main" id="{167C4949-67DD-63C5-6797-62269C073A6C}"/>
              </a:ext>
            </a:extLst>
          </p:cNvPr>
          <p:cNvSpPr txBox="1"/>
          <p:nvPr/>
        </p:nvSpPr>
        <p:spPr>
          <a:xfrm>
            <a:off x="735771" y="2343715"/>
            <a:ext cx="4747574" cy="224676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schemeClr val="tx2">
                    <a:lumMod val="40000"/>
                    <a:lumOff val="60000"/>
                  </a:schemeClr>
                </a:solidFill>
                <a:effectLst/>
                <a:uLnTx/>
                <a:uFillTx/>
                <a:latin typeface="Europa-Regular"/>
                <a:ea typeface="+mn-ea"/>
                <a:cs typeface="+mn-cs"/>
              </a:rPr>
              <a:t>the need </a:t>
            </a:r>
            <a:endParaRPr kumimoji="0" lang="lt-LT" sz="2800" b="0" u="none" strike="noStrike" kern="1200" cap="none" spc="0" normalizeH="0" baseline="0" noProof="0" dirty="0">
              <a:ln>
                <a:noFill/>
              </a:ln>
              <a:solidFill>
                <a:schemeClr val="tx2">
                  <a:lumMod val="40000"/>
                  <a:lumOff val="60000"/>
                </a:schemeClr>
              </a:solidFill>
              <a:effectLst/>
              <a:uLnTx/>
              <a:uFillTx/>
              <a:latin typeface="Europa-Regular"/>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lt-LT" sz="2800" b="0" u="none" strike="noStrike" kern="1200" cap="none" spc="0" normalizeH="0" baseline="0" noProof="0" dirty="0">
              <a:ln>
                <a:noFill/>
              </a:ln>
              <a:solidFill>
                <a:schemeClr val="tx2">
                  <a:lumMod val="40000"/>
                  <a:lumOff val="60000"/>
                </a:schemeClr>
              </a:solidFill>
              <a:effectLst/>
              <a:uLnTx/>
              <a:uFillTx/>
              <a:latin typeface="Europa-Regular"/>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schemeClr val="tx2">
                    <a:lumMod val="40000"/>
                    <a:lumOff val="60000"/>
                  </a:schemeClr>
                </a:solidFill>
                <a:effectLst/>
                <a:uLnTx/>
                <a:uFillTx/>
                <a:latin typeface="Europa-Regular"/>
                <a:ea typeface="+mn-ea"/>
                <a:cs typeface="+mn-cs"/>
              </a:rPr>
              <a:t>for more and </a:t>
            </a:r>
            <a:endParaRPr kumimoji="0" lang="lt-LT" sz="2800" b="0" u="none" strike="noStrike" kern="1200" cap="none" spc="0" normalizeH="0" baseline="0" noProof="0" dirty="0">
              <a:ln>
                <a:noFill/>
              </a:ln>
              <a:solidFill>
                <a:schemeClr val="tx2">
                  <a:lumMod val="40000"/>
                  <a:lumOff val="60000"/>
                </a:schemeClr>
              </a:solidFill>
              <a:effectLst/>
              <a:uLnTx/>
              <a:uFillTx/>
              <a:latin typeface="Europa-Regular"/>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endParaRPr lang="lt-LT" sz="2800" dirty="0">
              <a:solidFill>
                <a:schemeClr val="tx2">
                  <a:lumMod val="40000"/>
                  <a:lumOff val="60000"/>
                </a:schemeClr>
              </a:solidFill>
              <a:latin typeface="Europa-Regular"/>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0" u="none" strike="noStrike" kern="1200" cap="none" spc="0" normalizeH="0" baseline="0" noProof="0" dirty="0">
                <a:ln>
                  <a:noFill/>
                </a:ln>
                <a:solidFill>
                  <a:schemeClr val="tx2">
                    <a:lumMod val="40000"/>
                    <a:lumOff val="60000"/>
                  </a:schemeClr>
                </a:solidFill>
                <a:effectLst/>
                <a:uLnTx/>
                <a:uFillTx/>
                <a:latin typeface="Europa-Regular"/>
                <a:ea typeface="+mn-ea"/>
                <a:cs typeface="+mn-cs"/>
              </a:rPr>
              <a:t>better skilled staff</a:t>
            </a:r>
            <a:endParaRPr lang="en-US" sz="2800" dirty="0">
              <a:solidFill>
                <a:schemeClr val="tx2">
                  <a:lumMod val="40000"/>
                  <a:lumOff val="60000"/>
                </a:schemeClr>
              </a:solidFill>
              <a:latin typeface="Europa-Regular"/>
            </a:endParaRPr>
          </a:p>
        </p:txBody>
      </p:sp>
      <p:sp>
        <p:nvSpPr>
          <p:cNvPr id="18" name="TextBox 17">
            <a:extLst>
              <a:ext uri="{FF2B5EF4-FFF2-40B4-BE49-F238E27FC236}">
                <a16:creationId xmlns:a16="http://schemas.microsoft.com/office/drawing/2014/main" id="{26AB6F1C-D5B6-6184-BA4F-6C413179F457}"/>
              </a:ext>
            </a:extLst>
          </p:cNvPr>
          <p:cNvSpPr txBox="1"/>
          <p:nvPr/>
        </p:nvSpPr>
        <p:spPr>
          <a:xfrm>
            <a:off x="6432075" y="740136"/>
            <a:ext cx="4903330" cy="1015663"/>
          </a:xfrm>
          <a:prstGeom prst="rect">
            <a:avLst/>
          </a:prstGeom>
          <a:noFill/>
        </p:spPr>
        <p:txBody>
          <a:bodyPr wrap="square" rtlCol="0">
            <a:spAutoFit/>
          </a:bodyPr>
          <a:lstStyle/>
          <a:p>
            <a:pPr algn="ctr"/>
            <a:r>
              <a:rPr lang="en-US" sz="6000" dirty="0">
                <a:solidFill>
                  <a:schemeClr val="bg1"/>
                </a:solidFill>
              </a:rPr>
              <a:t>CUSTOMS HI</a:t>
            </a:r>
          </a:p>
        </p:txBody>
      </p:sp>
      <p:sp>
        <p:nvSpPr>
          <p:cNvPr id="19" name="TextBox 18">
            <a:extLst>
              <a:ext uri="{FF2B5EF4-FFF2-40B4-BE49-F238E27FC236}">
                <a16:creationId xmlns:a16="http://schemas.microsoft.com/office/drawing/2014/main" id="{60B171FA-849C-7CB1-50BD-73EECAD41602}"/>
              </a:ext>
            </a:extLst>
          </p:cNvPr>
          <p:cNvSpPr txBox="1"/>
          <p:nvPr/>
        </p:nvSpPr>
        <p:spPr>
          <a:xfrm>
            <a:off x="6953250" y="381000"/>
            <a:ext cx="4143375" cy="523220"/>
          </a:xfrm>
          <a:prstGeom prst="rect">
            <a:avLst/>
          </a:prstGeom>
          <a:noFill/>
        </p:spPr>
        <p:txBody>
          <a:bodyPr wrap="square" rtlCol="0">
            <a:spAutoFit/>
          </a:bodyPr>
          <a:lstStyle/>
          <a:p>
            <a:pPr algn="ctr"/>
            <a:r>
              <a:rPr lang="en-US" sz="2800" dirty="0">
                <a:solidFill>
                  <a:schemeClr val="bg1"/>
                </a:solidFill>
              </a:rPr>
              <a:t>WCO Theme 2023</a:t>
            </a:r>
          </a:p>
        </p:txBody>
      </p:sp>
    </p:spTree>
    <p:extLst>
      <p:ext uri="{BB962C8B-B14F-4D97-AF65-F5344CB8AC3E}">
        <p14:creationId xmlns:p14="http://schemas.microsoft.com/office/powerpoint/2010/main" val="2573646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BB9F835-43F0-53F3-52DA-B2E445794F30}"/>
              </a:ext>
            </a:extLst>
          </p:cNvPr>
          <p:cNvPicPr>
            <a:picLocks noChangeAspect="1"/>
          </p:cNvPicPr>
          <p:nvPr/>
        </p:nvPicPr>
        <p:blipFill>
          <a:blip r:embed="rId3"/>
          <a:stretch>
            <a:fillRect/>
          </a:stretch>
        </p:blipFill>
        <p:spPr>
          <a:xfrm>
            <a:off x="4336978" y="9525"/>
            <a:ext cx="7855019" cy="6858000"/>
          </a:xfrm>
          <a:prstGeom prst="rect">
            <a:avLst/>
          </a:prstGeom>
        </p:spPr>
      </p:pic>
      <p:sp>
        <p:nvSpPr>
          <p:cNvPr id="24" name="TextBox 23">
            <a:extLst>
              <a:ext uri="{FF2B5EF4-FFF2-40B4-BE49-F238E27FC236}">
                <a16:creationId xmlns:a16="http://schemas.microsoft.com/office/drawing/2014/main" id="{7AB5CE5F-64F3-A448-85BC-E10B219D8DC3}"/>
              </a:ext>
            </a:extLst>
          </p:cNvPr>
          <p:cNvSpPr txBox="1"/>
          <p:nvPr/>
        </p:nvSpPr>
        <p:spPr>
          <a:xfrm rot="156606">
            <a:off x="4209342" y="769822"/>
            <a:ext cx="6498716" cy="1569660"/>
          </a:xfrm>
          <a:prstGeom prst="rect">
            <a:avLst/>
          </a:prstGeom>
          <a:noFill/>
        </p:spPr>
        <p:txBody>
          <a:bodyPr wrap="square">
            <a:spAutoFit/>
          </a:bodyPr>
          <a:lstStyle/>
          <a:p>
            <a:r>
              <a:rPr lang="en-US" sz="9600" b="1" dirty="0">
                <a:solidFill>
                  <a:srgbClr val="FF0000"/>
                </a:solidFill>
              </a:rPr>
              <a:t>90%</a:t>
            </a:r>
            <a:r>
              <a:rPr lang="en-US" sz="9600" dirty="0">
                <a:solidFill>
                  <a:srgbClr val="FF0000"/>
                </a:solidFill>
              </a:rPr>
              <a:t> </a:t>
            </a:r>
            <a:endParaRPr lang="en-US" sz="9600" dirty="0">
              <a:solidFill>
                <a:schemeClr val="bg1"/>
              </a:solidFill>
            </a:endParaRPr>
          </a:p>
        </p:txBody>
      </p:sp>
      <p:sp>
        <p:nvSpPr>
          <p:cNvPr id="26" name="TextBox 25">
            <a:extLst>
              <a:ext uri="{FF2B5EF4-FFF2-40B4-BE49-F238E27FC236}">
                <a16:creationId xmlns:a16="http://schemas.microsoft.com/office/drawing/2014/main" id="{3E900B07-D12B-E07E-0687-26D5C76B1844}"/>
              </a:ext>
            </a:extLst>
          </p:cNvPr>
          <p:cNvSpPr txBox="1"/>
          <p:nvPr/>
        </p:nvSpPr>
        <p:spPr>
          <a:xfrm>
            <a:off x="4413422" y="6519446"/>
            <a:ext cx="3045279" cy="338554"/>
          </a:xfrm>
          <a:prstGeom prst="rect">
            <a:avLst/>
          </a:prstGeom>
          <a:noFill/>
        </p:spPr>
        <p:txBody>
          <a:bodyPr wrap="square" rtlCol="0">
            <a:spAutoFit/>
          </a:bodyPr>
          <a:lstStyle/>
          <a:p>
            <a:r>
              <a:rPr lang="en-US" sz="1600" dirty="0">
                <a:solidFill>
                  <a:schemeClr val="bg1"/>
                </a:solidFill>
              </a:rPr>
              <a:t>Photo: Adobe Stock</a:t>
            </a:r>
          </a:p>
        </p:txBody>
      </p:sp>
      <p:sp>
        <p:nvSpPr>
          <p:cNvPr id="3" name="TextBox 2">
            <a:extLst>
              <a:ext uri="{FF2B5EF4-FFF2-40B4-BE49-F238E27FC236}">
                <a16:creationId xmlns:a16="http://schemas.microsoft.com/office/drawing/2014/main" id="{4C08EE5E-8E68-4A2F-5DFF-747B248AC9D4}"/>
              </a:ext>
            </a:extLst>
          </p:cNvPr>
          <p:cNvSpPr txBox="1"/>
          <p:nvPr/>
        </p:nvSpPr>
        <p:spPr>
          <a:xfrm>
            <a:off x="528505" y="2305615"/>
            <a:ext cx="4433934" cy="2246769"/>
          </a:xfrm>
          <a:prstGeom prst="rect">
            <a:avLst/>
          </a:prstGeom>
          <a:noFill/>
        </p:spPr>
        <p:txBody>
          <a:bodyPr wrap="square">
            <a:spAutoFit/>
          </a:bodyPr>
          <a:lstStyle/>
          <a:p>
            <a:r>
              <a:rPr lang="en-US" sz="2800" dirty="0">
                <a:solidFill>
                  <a:schemeClr val="tx2">
                    <a:lumMod val="40000"/>
                    <a:lumOff val="60000"/>
                  </a:schemeClr>
                </a:solidFill>
              </a:rPr>
              <a:t>legal rules</a:t>
            </a:r>
          </a:p>
          <a:p>
            <a:endParaRPr lang="en-US" sz="2800" dirty="0">
              <a:solidFill>
                <a:schemeClr val="tx2">
                  <a:lumMod val="40000"/>
                  <a:lumOff val="60000"/>
                </a:schemeClr>
              </a:solidFill>
            </a:endParaRPr>
          </a:p>
          <a:p>
            <a:r>
              <a:rPr lang="en-US" sz="2800" dirty="0">
                <a:solidFill>
                  <a:schemeClr val="tx2">
                    <a:lumMod val="40000"/>
                    <a:lumOff val="60000"/>
                  </a:schemeClr>
                </a:solidFill>
              </a:rPr>
              <a:t>are numerous</a:t>
            </a:r>
          </a:p>
          <a:p>
            <a:endParaRPr lang="en-US" sz="2800" dirty="0">
              <a:solidFill>
                <a:schemeClr val="tx2">
                  <a:lumMod val="40000"/>
                  <a:lumOff val="60000"/>
                </a:schemeClr>
              </a:solidFill>
            </a:endParaRPr>
          </a:p>
          <a:p>
            <a:r>
              <a:rPr lang="en-US" sz="2800" dirty="0">
                <a:solidFill>
                  <a:schemeClr val="tx2">
                    <a:lumMod val="40000"/>
                    <a:lumOff val="60000"/>
                  </a:schemeClr>
                </a:solidFill>
              </a:rPr>
              <a:t>and ever-changing</a:t>
            </a:r>
          </a:p>
        </p:txBody>
      </p:sp>
    </p:spTree>
    <p:extLst>
      <p:ext uri="{BB962C8B-B14F-4D97-AF65-F5344CB8AC3E}">
        <p14:creationId xmlns:p14="http://schemas.microsoft.com/office/powerpoint/2010/main" val="2483726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8B3BE5-DB06-E492-EA2A-EACCF82994B6}"/>
              </a:ext>
            </a:extLst>
          </p:cNvPr>
          <p:cNvPicPr>
            <a:picLocks noChangeAspect="1"/>
          </p:cNvPicPr>
          <p:nvPr/>
        </p:nvPicPr>
        <p:blipFill>
          <a:blip r:embed="rId3"/>
          <a:stretch>
            <a:fillRect/>
          </a:stretch>
        </p:blipFill>
        <p:spPr>
          <a:xfrm>
            <a:off x="5726668" y="0"/>
            <a:ext cx="6465332" cy="6858000"/>
          </a:xfrm>
          <a:prstGeom prst="rect">
            <a:avLst/>
          </a:prstGeom>
        </p:spPr>
      </p:pic>
      <p:sp>
        <p:nvSpPr>
          <p:cNvPr id="7" name="TextBox 6">
            <a:extLst>
              <a:ext uri="{FF2B5EF4-FFF2-40B4-BE49-F238E27FC236}">
                <a16:creationId xmlns:a16="http://schemas.microsoft.com/office/drawing/2014/main" id="{97BC6B74-19EA-5DE8-A11B-7BE8235150BC}"/>
              </a:ext>
            </a:extLst>
          </p:cNvPr>
          <p:cNvSpPr txBox="1"/>
          <p:nvPr/>
        </p:nvSpPr>
        <p:spPr>
          <a:xfrm>
            <a:off x="5726668" y="6438173"/>
            <a:ext cx="3045279" cy="338554"/>
          </a:xfrm>
          <a:prstGeom prst="rect">
            <a:avLst/>
          </a:prstGeom>
          <a:noFill/>
        </p:spPr>
        <p:txBody>
          <a:bodyPr wrap="square" rtlCol="0">
            <a:spAutoFit/>
          </a:bodyPr>
          <a:lstStyle/>
          <a:p>
            <a:r>
              <a:rPr lang="en-US" sz="1600" dirty="0">
                <a:solidFill>
                  <a:schemeClr val="bg1"/>
                </a:solidFill>
              </a:rPr>
              <a:t>Photo: Adobe Stock</a:t>
            </a:r>
          </a:p>
        </p:txBody>
      </p:sp>
      <p:sp>
        <p:nvSpPr>
          <p:cNvPr id="9" name="TextBox 8">
            <a:extLst>
              <a:ext uri="{FF2B5EF4-FFF2-40B4-BE49-F238E27FC236}">
                <a16:creationId xmlns:a16="http://schemas.microsoft.com/office/drawing/2014/main" id="{74330331-EBAA-8E83-5BB8-9B8CA2AC42B2}"/>
              </a:ext>
            </a:extLst>
          </p:cNvPr>
          <p:cNvSpPr txBox="1"/>
          <p:nvPr/>
        </p:nvSpPr>
        <p:spPr>
          <a:xfrm>
            <a:off x="787982" y="2182924"/>
            <a:ext cx="4431718" cy="2677656"/>
          </a:xfrm>
          <a:prstGeom prst="rect">
            <a:avLst/>
          </a:prstGeom>
          <a:noFill/>
        </p:spPr>
        <p:txBody>
          <a:bodyPr wrap="square">
            <a:spAutoFit/>
          </a:bodyPr>
          <a:lstStyle/>
          <a:p>
            <a:r>
              <a:rPr lang="en-US" sz="2800" dirty="0">
                <a:solidFill>
                  <a:schemeClr val="tx2">
                    <a:lumMod val="40000"/>
                    <a:lumOff val="60000"/>
                  </a:schemeClr>
                </a:solidFill>
              </a:rPr>
              <a:t>Read a book? </a:t>
            </a:r>
          </a:p>
          <a:p>
            <a:r>
              <a:rPr lang="en-US" sz="2800" dirty="0">
                <a:solidFill>
                  <a:schemeClr val="tx2">
                    <a:lumMod val="40000"/>
                    <a:lumOff val="60000"/>
                  </a:schemeClr>
                </a:solidFill>
              </a:rPr>
              <a:t>There's a summary online!</a:t>
            </a:r>
          </a:p>
          <a:p>
            <a:endParaRPr lang="en-US" sz="2800" dirty="0">
              <a:solidFill>
                <a:schemeClr val="tx2">
                  <a:lumMod val="40000"/>
                  <a:lumOff val="60000"/>
                </a:schemeClr>
              </a:solidFill>
            </a:endParaRPr>
          </a:p>
          <a:p>
            <a:endParaRPr lang="en-US" sz="2800" dirty="0">
              <a:solidFill>
                <a:schemeClr val="tx2">
                  <a:lumMod val="40000"/>
                  <a:lumOff val="60000"/>
                </a:schemeClr>
              </a:solidFill>
            </a:endParaRPr>
          </a:p>
          <a:p>
            <a:r>
              <a:rPr lang="en-US" sz="2800" dirty="0">
                <a:solidFill>
                  <a:schemeClr val="tx2">
                    <a:lumMod val="40000"/>
                    <a:lumOff val="60000"/>
                  </a:schemeClr>
                </a:solidFill>
              </a:rPr>
              <a:t>Source of knowledge? </a:t>
            </a:r>
          </a:p>
          <a:p>
            <a:r>
              <a:rPr lang="en-US" sz="2800" dirty="0">
                <a:solidFill>
                  <a:schemeClr val="tx2">
                    <a:lumMod val="40000"/>
                    <a:lumOff val="60000"/>
                  </a:schemeClr>
                </a:solidFill>
              </a:rPr>
              <a:t>Internet, of course!</a:t>
            </a:r>
          </a:p>
        </p:txBody>
      </p:sp>
    </p:spTree>
    <p:extLst>
      <p:ext uri="{BB962C8B-B14F-4D97-AF65-F5344CB8AC3E}">
        <p14:creationId xmlns:p14="http://schemas.microsoft.com/office/powerpoint/2010/main" val="19140093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F104B6B-5BF6-69B2-E244-4BBC6BB71E12}"/>
              </a:ext>
            </a:extLst>
          </p:cNvPr>
          <p:cNvPicPr>
            <a:picLocks noChangeAspect="1"/>
          </p:cNvPicPr>
          <p:nvPr/>
        </p:nvPicPr>
        <p:blipFill>
          <a:blip r:embed="rId3"/>
          <a:stretch>
            <a:fillRect/>
          </a:stretch>
        </p:blipFill>
        <p:spPr>
          <a:xfrm>
            <a:off x="3615260" y="0"/>
            <a:ext cx="9175144" cy="6858000"/>
          </a:xfrm>
          <a:prstGeom prst="rect">
            <a:avLst/>
          </a:prstGeom>
        </p:spPr>
      </p:pic>
      <p:pic>
        <p:nvPicPr>
          <p:cNvPr id="39" name="Picture 38">
            <a:extLst>
              <a:ext uri="{FF2B5EF4-FFF2-40B4-BE49-F238E27FC236}">
                <a16:creationId xmlns:a16="http://schemas.microsoft.com/office/drawing/2014/main" id="{492720C2-7669-3500-4C64-65E7323C8934}"/>
              </a:ext>
            </a:extLst>
          </p:cNvPr>
          <p:cNvPicPr>
            <a:picLocks noChangeAspect="1"/>
          </p:cNvPicPr>
          <p:nvPr/>
        </p:nvPicPr>
        <p:blipFill>
          <a:blip r:embed="rId4"/>
          <a:stretch>
            <a:fillRect/>
          </a:stretch>
        </p:blipFill>
        <p:spPr>
          <a:xfrm>
            <a:off x="0" y="0"/>
            <a:ext cx="5445615" cy="6858000"/>
          </a:xfrm>
          <a:prstGeom prst="rect">
            <a:avLst/>
          </a:prstGeom>
        </p:spPr>
      </p:pic>
      <p:sp>
        <p:nvSpPr>
          <p:cNvPr id="40" name="TextBox 39">
            <a:extLst>
              <a:ext uri="{FF2B5EF4-FFF2-40B4-BE49-F238E27FC236}">
                <a16:creationId xmlns:a16="http://schemas.microsoft.com/office/drawing/2014/main" id="{D110D542-C91E-6012-62E0-7AC42CAB1734}"/>
              </a:ext>
            </a:extLst>
          </p:cNvPr>
          <p:cNvSpPr txBox="1"/>
          <p:nvPr/>
        </p:nvSpPr>
        <p:spPr>
          <a:xfrm>
            <a:off x="7086725" y="6432547"/>
            <a:ext cx="4268708" cy="307777"/>
          </a:xfrm>
          <a:prstGeom prst="rect">
            <a:avLst/>
          </a:prstGeom>
          <a:noFill/>
        </p:spPr>
        <p:txBody>
          <a:bodyPr wrap="square">
            <a:spAutoFit/>
          </a:bodyPr>
          <a:lstStyle/>
          <a:p>
            <a:r>
              <a:rPr lang="en-US" sz="1400" dirty="0">
                <a:solidFill>
                  <a:schemeClr val="bg1"/>
                </a:solidFill>
                <a:hlinkClick r:id="rId5"/>
              </a:rPr>
              <a:t>https://www.youtube.com/watch?v=iANqS243eH0</a:t>
            </a:r>
            <a:r>
              <a:rPr lang="en-US" sz="1400" dirty="0">
                <a:solidFill>
                  <a:schemeClr val="bg1"/>
                </a:solidFill>
              </a:rPr>
              <a:t> </a:t>
            </a:r>
          </a:p>
        </p:txBody>
      </p:sp>
      <p:sp>
        <p:nvSpPr>
          <p:cNvPr id="41" name="TextBox 40">
            <a:extLst>
              <a:ext uri="{FF2B5EF4-FFF2-40B4-BE49-F238E27FC236}">
                <a16:creationId xmlns:a16="http://schemas.microsoft.com/office/drawing/2014/main" id="{DA0AE45F-06C5-3DA4-B481-1B2AC57BDC57}"/>
              </a:ext>
            </a:extLst>
          </p:cNvPr>
          <p:cNvSpPr txBox="1"/>
          <p:nvPr/>
        </p:nvSpPr>
        <p:spPr>
          <a:xfrm>
            <a:off x="6423955" y="397129"/>
            <a:ext cx="5139395" cy="1815882"/>
          </a:xfrm>
          <a:prstGeom prst="rect">
            <a:avLst/>
          </a:prstGeom>
          <a:noFill/>
        </p:spPr>
        <p:txBody>
          <a:bodyPr wrap="square" rtlCol="0">
            <a:spAutoFit/>
          </a:bodyPr>
          <a:lstStyle/>
          <a:p>
            <a:pPr algn="ctr"/>
            <a:r>
              <a:rPr lang="en-US" sz="2400" dirty="0">
                <a:solidFill>
                  <a:schemeClr val="tx2">
                    <a:lumMod val="40000"/>
                    <a:lumOff val="60000"/>
                  </a:schemeClr>
                </a:solidFill>
              </a:rPr>
              <a:t> </a:t>
            </a:r>
          </a:p>
          <a:p>
            <a:pPr algn="ctr"/>
            <a:r>
              <a:rPr lang="en-US" sz="2800" dirty="0">
                <a:solidFill>
                  <a:schemeClr val="tx2">
                    <a:lumMod val="40000"/>
                    <a:lumOff val="60000"/>
                  </a:schemeClr>
                </a:solidFill>
              </a:rPr>
              <a:t>The better we become at this [high-tech], the more efficient our enforcement becomes. </a:t>
            </a:r>
          </a:p>
        </p:txBody>
      </p:sp>
    </p:spTree>
    <p:extLst>
      <p:ext uri="{BB962C8B-B14F-4D97-AF65-F5344CB8AC3E}">
        <p14:creationId xmlns:p14="http://schemas.microsoft.com/office/powerpoint/2010/main" val="2116731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6E4EE49-3A99-8006-C6EA-22FB51A8C42B}"/>
              </a:ext>
            </a:extLst>
          </p:cNvPr>
          <p:cNvSpPr txBox="1"/>
          <p:nvPr/>
        </p:nvSpPr>
        <p:spPr>
          <a:xfrm>
            <a:off x="879020" y="1772016"/>
            <a:ext cx="4246076" cy="3046988"/>
          </a:xfrm>
          <a:prstGeom prst="rect">
            <a:avLst/>
          </a:prstGeom>
          <a:noFill/>
        </p:spPr>
        <p:txBody>
          <a:bodyPr wrap="square" rtlCol="0">
            <a:spAutoFit/>
          </a:bodyPr>
          <a:lstStyle/>
          <a:p>
            <a:r>
              <a:rPr lang="en-US" sz="2400" dirty="0">
                <a:solidFill>
                  <a:schemeClr val="tx2">
                    <a:lumMod val="40000"/>
                    <a:lumOff val="60000"/>
                  </a:schemeClr>
                </a:solidFill>
              </a:rPr>
              <a:t>Need for professionals with multidisciplinary training</a:t>
            </a:r>
          </a:p>
          <a:p>
            <a:endParaRPr lang="en-US" sz="2400" dirty="0">
              <a:solidFill>
                <a:schemeClr val="tx2">
                  <a:lumMod val="40000"/>
                  <a:lumOff val="60000"/>
                </a:schemeClr>
              </a:solidFill>
            </a:endParaRPr>
          </a:p>
          <a:p>
            <a:r>
              <a:rPr lang="en-US" sz="2400" dirty="0">
                <a:solidFill>
                  <a:schemeClr val="tx2">
                    <a:lumMod val="40000"/>
                    <a:lumOff val="60000"/>
                  </a:schemeClr>
                </a:solidFill>
              </a:rPr>
              <a:t>Joint training of customs and business professionals</a:t>
            </a:r>
          </a:p>
          <a:p>
            <a:endParaRPr lang="en-US" sz="2400" dirty="0">
              <a:solidFill>
                <a:schemeClr val="tx2">
                  <a:lumMod val="40000"/>
                  <a:lumOff val="60000"/>
                </a:schemeClr>
              </a:solidFill>
            </a:endParaRPr>
          </a:p>
          <a:p>
            <a:r>
              <a:rPr lang="en-US" sz="2400" dirty="0">
                <a:solidFill>
                  <a:schemeClr val="tx2">
                    <a:lumMod val="40000"/>
                    <a:lumOff val="60000"/>
                  </a:schemeClr>
                </a:solidFill>
              </a:rPr>
              <a:t>The level of training … has been a stumbling block</a:t>
            </a:r>
          </a:p>
        </p:txBody>
      </p:sp>
      <p:pic>
        <p:nvPicPr>
          <p:cNvPr id="9" name="Picture 8">
            <a:extLst>
              <a:ext uri="{FF2B5EF4-FFF2-40B4-BE49-F238E27FC236}">
                <a16:creationId xmlns:a16="http://schemas.microsoft.com/office/drawing/2014/main" id="{21E4805E-91EE-E104-86EF-E0515B6B1822}"/>
              </a:ext>
            </a:extLst>
          </p:cNvPr>
          <p:cNvPicPr>
            <a:picLocks noChangeAspect="1"/>
          </p:cNvPicPr>
          <p:nvPr/>
        </p:nvPicPr>
        <p:blipFill>
          <a:blip r:embed="rId3"/>
          <a:stretch>
            <a:fillRect/>
          </a:stretch>
        </p:blipFill>
        <p:spPr>
          <a:xfrm>
            <a:off x="5905500" y="0"/>
            <a:ext cx="6286500" cy="6858000"/>
          </a:xfrm>
          <a:prstGeom prst="rect">
            <a:avLst/>
          </a:prstGeom>
        </p:spPr>
      </p:pic>
      <p:grpSp>
        <p:nvGrpSpPr>
          <p:cNvPr id="10" name="Group 9">
            <a:extLst>
              <a:ext uri="{FF2B5EF4-FFF2-40B4-BE49-F238E27FC236}">
                <a16:creationId xmlns:a16="http://schemas.microsoft.com/office/drawing/2014/main" id="{28CA2458-0433-3A53-A721-0515237C45EA}"/>
              </a:ext>
            </a:extLst>
          </p:cNvPr>
          <p:cNvGrpSpPr/>
          <p:nvPr/>
        </p:nvGrpSpPr>
        <p:grpSpPr>
          <a:xfrm rot="350353">
            <a:off x="5543411" y="399343"/>
            <a:ext cx="2657692" cy="1775709"/>
            <a:chOff x="30364" y="5003021"/>
            <a:chExt cx="2657692" cy="1775709"/>
          </a:xfrm>
        </p:grpSpPr>
        <p:sp>
          <p:nvSpPr>
            <p:cNvPr id="11" name="Oval 10">
              <a:extLst>
                <a:ext uri="{FF2B5EF4-FFF2-40B4-BE49-F238E27FC236}">
                  <a16:creationId xmlns:a16="http://schemas.microsoft.com/office/drawing/2014/main" id="{8086711E-54F9-9DB9-E326-48D591D68CA2}"/>
                </a:ext>
              </a:extLst>
            </p:cNvPr>
            <p:cNvSpPr/>
            <p:nvPr/>
          </p:nvSpPr>
          <p:spPr>
            <a:xfrm>
              <a:off x="429102" y="5119688"/>
              <a:ext cx="99536" cy="104775"/>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lt-LT"/>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12" name="Picture 11">
              <a:extLst>
                <a:ext uri="{FF2B5EF4-FFF2-40B4-BE49-F238E27FC236}">
                  <a16:creationId xmlns:a16="http://schemas.microsoft.com/office/drawing/2014/main" id="{16BB4AEF-EBB2-FF18-280F-F17DDA1449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64" y="5003021"/>
              <a:ext cx="2657692" cy="1775709"/>
            </a:xfrm>
            <a:prstGeom prst="rect">
              <a:avLst/>
            </a:prstGeom>
          </p:spPr>
        </p:pic>
        <p:sp>
          <p:nvSpPr>
            <p:cNvPr id="13" name="TextBox 16">
              <a:extLst>
                <a:ext uri="{FF2B5EF4-FFF2-40B4-BE49-F238E27FC236}">
                  <a16:creationId xmlns:a16="http://schemas.microsoft.com/office/drawing/2014/main" id="{360C5535-25B2-DF10-49CA-3AF6C8FDF3A2}"/>
                </a:ext>
              </a:extLst>
            </p:cNvPr>
            <p:cNvSpPr txBox="1"/>
            <p:nvPr/>
          </p:nvSpPr>
          <p:spPr>
            <a:xfrm rot="810959">
              <a:off x="1115437" y="5833407"/>
              <a:ext cx="1545205" cy="461665"/>
            </a:xfrm>
            <a:prstGeom prst="rect">
              <a:avLst/>
            </a:prstGeom>
            <a:noFill/>
          </p:spPr>
          <p:txBody>
            <a:bodyPr wrap="square" rtlCol="0">
              <a:spAutoFit/>
            </a:bodyPr>
            <a:ls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dirty="0"/>
                <a:t>Non-AI  </a:t>
              </a:r>
            </a:p>
          </p:txBody>
        </p:sp>
      </p:grpSp>
    </p:spTree>
    <p:extLst>
      <p:ext uri="{BB962C8B-B14F-4D97-AF65-F5344CB8AC3E}">
        <p14:creationId xmlns:p14="http://schemas.microsoft.com/office/powerpoint/2010/main" val="25731521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F6961D-6110-C1D8-896F-FC08C24B2AB7}"/>
              </a:ext>
            </a:extLst>
          </p:cNvPr>
          <p:cNvPicPr>
            <a:picLocks noChangeAspect="1"/>
          </p:cNvPicPr>
          <p:nvPr/>
        </p:nvPicPr>
        <p:blipFill>
          <a:blip r:embed="rId3"/>
          <a:stretch>
            <a:fillRect/>
          </a:stretch>
        </p:blipFill>
        <p:spPr>
          <a:xfrm>
            <a:off x="-120605" y="0"/>
            <a:ext cx="12433210" cy="6858000"/>
          </a:xfrm>
          <a:prstGeom prst="rect">
            <a:avLst/>
          </a:prstGeom>
        </p:spPr>
      </p:pic>
      <p:sp>
        <p:nvSpPr>
          <p:cNvPr id="6" name="TextBox 5">
            <a:extLst>
              <a:ext uri="{FF2B5EF4-FFF2-40B4-BE49-F238E27FC236}">
                <a16:creationId xmlns:a16="http://schemas.microsoft.com/office/drawing/2014/main" id="{2F818F67-C054-01F4-4C86-80089436E8F3}"/>
              </a:ext>
            </a:extLst>
          </p:cNvPr>
          <p:cNvSpPr txBox="1"/>
          <p:nvPr/>
        </p:nvSpPr>
        <p:spPr>
          <a:xfrm>
            <a:off x="748233" y="274213"/>
            <a:ext cx="5278210" cy="954107"/>
          </a:xfrm>
          <a:prstGeom prst="rect">
            <a:avLst/>
          </a:prstGeom>
          <a:noFill/>
        </p:spPr>
        <p:txBody>
          <a:bodyPr wrap="square" rtlCol="0">
            <a:spAutoFit/>
          </a:bodyPr>
          <a:lstStyle/>
          <a:p>
            <a:r>
              <a:rPr lang="en-US" sz="2800" dirty="0">
                <a:solidFill>
                  <a:schemeClr val="bg1"/>
                </a:solidFill>
              </a:rPr>
              <a:t>Let's let AI do the list of the latest books on customs for us!</a:t>
            </a:r>
          </a:p>
        </p:txBody>
      </p:sp>
      <p:sp>
        <p:nvSpPr>
          <p:cNvPr id="7" name="TextBox 6">
            <a:extLst>
              <a:ext uri="{FF2B5EF4-FFF2-40B4-BE49-F238E27FC236}">
                <a16:creationId xmlns:a16="http://schemas.microsoft.com/office/drawing/2014/main" id="{21911882-71D5-2B11-9B7C-1AF85ACCCEF4}"/>
              </a:ext>
            </a:extLst>
          </p:cNvPr>
          <p:cNvSpPr txBox="1"/>
          <p:nvPr/>
        </p:nvSpPr>
        <p:spPr>
          <a:xfrm>
            <a:off x="944336" y="6245233"/>
            <a:ext cx="2310493" cy="338554"/>
          </a:xfrm>
          <a:prstGeom prst="rect">
            <a:avLst/>
          </a:prstGeom>
          <a:noFill/>
        </p:spPr>
        <p:txBody>
          <a:bodyPr wrap="square" rtlCol="0">
            <a:spAutoFit/>
          </a:bodyPr>
          <a:lstStyle/>
          <a:p>
            <a:r>
              <a:rPr lang="en-US" sz="1600" dirty="0">
                <a:solidFill>
                  <a:schemeClr val="bg1"/>
                </a:solidFill>
              </a:rPr>
              <a:t>Photo: Adobe Stock</a:t>
            </a:r>
          </a:p>
        </p:txBody>
      </p:sp>
    </p:spTree>
    <p:extLst>
      <p:ext uri="{BB962C8B-B14F-4D97-AF65-F5344CB8AC3E}">
        <p14:creationId xmlns:p14="http://schemas.microsoft.com/office/powerpoint/2010/main" val="3880428817"/>
      </p:ext>
    </p:extLst>
  </p:cSld>
  <p:clrMapOvr>
    <a:masterClrMapping/>
  </p:clrMapOvr>
</p:sld>
</file>

<file path=ppt/theme/theme1.xml><?xml version="1.0" encoding="utf-8"?>
<a:theme xmlns:a="http://schemas.openxmlformats.org/drawingml/2006/main" name="Office Theme">
  <a:themeElements>
    <a:clrScheme name="Custom 1">
      <a:dk1>
        <a:srgbClr val="091E4B"/>
      </a:dk1>
      <a:lt1>
        <a:srgbClr val="FFFFFF"/>
      </a:lt1>
      <a:dk2>
        <a:srgbClr val="00A6FF"/>
      </a:dk2>
      <a:lt2>
        <a:srgbClr val="ECEEEF"/>
      </a:lt2>
      <a:accent1>
        <a:srgbClr val="F1F1F1"/>
      </a:accent1>
      <a:accent2>
        <a:srgbClr val="AFAFAF"/>
      </a:accent2>
      <a:accent3>
        <a:srgbClr val="000000"/>
      </a:accent3>
      <a:accent4>
        <a:srgbClr val="FEFFFE"/>
      </a:accent4>
      <a:accent5>
        <a:srgbClr val="FEFFFE"/>
      </a:accent5>
      <a:accent6>
        <a:srgbClr val="FEFFFE"/>
      </a:accent6>
      <a:hlink>
        <a:srgbClr val="FEFFFE"/>
      </a:hlink>
      <a:folHlink>
        <a:srgbClr val="FEFFFE"/>
      </a:folHlink>
    </a:clrScheme>
    <a:fontScheme name="Customs Clear">
      <a:majorFont>
        <a:latin typeface="Europa-Regular"/>
        <a:ea typeface=""/>
        <a:cs typeface=""/>
      </a:majorFont>
      <a:minorFont>
        <a:latin typeface="Europa-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8949019F0B9A84F986FDA1291398CB8" ma:contentTypeVersion="13" ma:contentTypeDescription="Create a new document." ma:contentTypeScope="" ma:versionID="224877d7075ea68d3aae4996a4b57771">
  <xsd:schema xmlns:xsd="http://www.w3.org/2001/XMLSchema" xmlns:xs="http://www.w3.org/2001/XMLSchema" xmlns:p="http://schemas.microsoft.com/office/2006/metadata/properties" xmlns:ns2="77bf4912-72ab-4d96-81cd-8692db89e715" xmlns:ns3="8cc01b1f-6427-4dd7-bb5b-e8c1ad0070f8" targetNamespace="http://schemas.microsoft.com/office/2006/metadata/properties" ma:root="true" ma:fieldsID="521322a46bd7c0c5c57c1dd4b3c600d3" ns2:_="" ns3:_="">
    <xsd:import namespace="77bf4912-72ab-4d96-81cd-8692db89e715"/>
    <xsd:import namespace="8cc01b1f-6427-4dd7-bb5b-e8c1ad0070f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bf4912-72ab-4d96-81cd-8692db89e71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cc01b1f-6427-4dd7-bb5b-e8c1ad0070f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FD12E8E-5D17-4124-9BDA-5A05FB7D0CCA}">
  <ds:schemaRefs>
    <ds:schemaRef ds:uri="http://schemas.microsoft.com/sharepoint/v3/contenttype/forms"/>
  </ds:schemaRefs>
</ds:datastoreItem>
</file>

<file path=customXml/itemProps2.xml><?xml version="1.0" encoding="utf-8"?>
<ds:datastoreItem xmlns:ds="http://schemas.openxmlformats.org/officeDocument/2006/customXml" ds:itemID="{94187B0E-019C-427B-AC1A-4E3D5B2FCF6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bf4912-72ab-4d96-81cd-8692db89e715"/>
    <ds:schemaRef ds:uri="8cc01b1f-6427-4dd7-bb5b-e8c1ad0070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0DA294-308A-494C-A0CF-15068299B9E1}">
  <ds:schemaRefs>
    <ds:schemaRef ds:uri="http://www.w3.org/XML/1998/namespace"/>
    <ds:schemaRef ds:uri="http://purl.org/dc/terms/"/>
    <ds:schemaRef ds:uri="http://schemas.microsoft.com/office/2006/documentManagement/types"/>
    <ds:schemaRef ds:uri="http://purl.org/dc/dcmitype/"/>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8cc01b1f-6427-4dd7-bb5b-e8c1ad0070f8"/>
    <ds:schemaRef ds:uri="77bf4912-72ab-4d96-81cd-8692db89e715"/>
  </ds:schemaRefs>
</ds:datastoreItem>
</file>

<file path=docProps/app.xml><?xml version="1.0" encoding="utf-8"?>
<Properties xmlns="http://schemas.openxmlformats.org/officeDocument/2006/extended-properties" xmlns:vt="http://schemas.openxmlformats.org/officeDocument/2006/docPropsVTypes">
  <TotalTime>2821</TotalTime>
  <Words>457</Words>
  <Application>Microsoft Office PowerPoint</Application>
  <PresentationFormat>Widescreen</PresentationFormat>
  <Paragraphs>88</Paragraphs>
  <Slides>19</Slides>
  <Notes>19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Europa-Regular</vt:lpstr>
      <vt:lpstr>Arial</vt:lpstr>
      <vt:lpstr>Calibri</vt:lpstr>
      <vt:lpstr>Office Theme</vt:lpstr>
      <vt:lpstr>Books  by and for  Customs HI&amp;AI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Ieva Skaburskytė</dc:creator>
  <cp:lastModifiedBy>Enrika Naujoke</cp:lastModifiedBy>
  <cp:revision>32</cp:revision>
  <dcterms:created xsi:type="dcterms:W3CDTF">2021-09-30T07:11:01Z</dcterms:created>
  <dcterms:modified xsi:type="dcterms:W3CDTF">2023-09-25T11:51:22Z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0x01010008949019F0B9A84F986FDA1291398CB8</vt:lpwstr>
  </property>
</Properties>
</file>