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6"/>
  </p:notesMasterIdLst>
  <p:sldIdLst>
    <p:sldId id="257" r:id="rId2"/>
    <p:sldId id="258" r:id="rId3"/>
    <p:sldId id="259" r:id="rId4"/>
    <p:sldId id="261" r:id="rId5"/>
    <p:sldId id="260" r:id="rId6"/>
    <p:sldId id="262" r:id="rId7"/>
    <p:sldId id="264" r:id="rId8"/>
    <p:sldId id="265" r:id="rId9"/>
    <p:sldId id="266" r:id="rId10"/>
    <p:sldId id="267" r:id="rId11"/>
    <p:sldId id="268" r:id="rId12"/>
    <p:sldId id="269" r:id="rId13"/>
    <p:sldId id="273"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3" d="100"/>
          <a:sy n="93"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66389-9B86-49DF-9452-6CFE2293E8FB}" type="doc">
      <dgm:prSet loTypeId="urn:microsoft.com/office/officeart/2005/8/layout/process1" loCatId="process" qsTypeId="urn:microsoft.com/office/officeart/2005/8/quickstyle/simple1" qsCatId="simple" csTypeId="urn:microsoft.com/office/officeart/2005/8/colors/accent1_2" csCatId="accent1" phldr="1"/>
      <dgm:spPr/>
    </dgm:pt>
    <dgm:pt modelId="{7222EAF8-9728-46C0-B1DE-2C6357943580}">
      <dgm:prSet phldrT="[Texto]"/>
      <dgm:spPr/>
      <dgm:t>
        <a:bodyPr/>
        <a:lstStyle/>
        <a:p>
          <a:r>
            <a:rPr lang="pt-BR" dirty="0"/>
            <a:t>1988 	</a:t>
          </a:r>
        </a:p>
        <a:p>
          <a:r>
            <a:rPr lang="pt-BR" dirty="0"/>
            <a:t>Inicio</a:t>
          </a:r>
        </a:p>
      </dgm:t>
    </dgm:pt>
    <dgm:pt modelId="{17AA5C15-A19D-486B-8318-3A6C8554CB99}" type="parTrans" cxnId="{E6B0429A-F036-4B15-B8B9-E0B6F22F9D60}">
      <dgm:prSet/>
      <dgm:spPr/>
      <dgm:t>
        <a:bodyPr/>
        <a:lstStyle/>
        <a:p>
          <a:endParaRPr lang="pt-BR"/>
        </a:p>
      </dgm:t>
    </dgm:pt>
    <dgm:pt modelId="{60A32FD1-BB2A-42F2-9068-9C41A116615A}" type="sibTrans" cxnId="{E6B0429A-F036-4B15-B8B9-E0B6F22F9D60}">
      <dgm:prSet/>
      <dgm:spPr/>
      <dgm:t>
        <a:bodyPr/>
        <a:lstStyle/>
        <a:p>
          <a:endParaRPr lang="pt-BR" dirty="0"/>
        </a:p>
      </dgm:t>
    </dgm:pt>
    <dgm:pt modelId="{CD6A0AEF-9D3B-4E94-B7D4-38B3029669F5}">
      <dgm:prSet phldrT="[Texto]"/>
      <dgm:spPr/>
      <dgm:t>
        <a:bodyPr/>
        <a:lstStyle/>
        <a:p>
          <a:r>
            <a:rPr lang="pt-BR" dirty="0"/>
            <a:t>1992	1ª</a:t>
          </a:r>
        </a:p>
        <a:p>
          <a:r>
            <a:rPr lang="es-ES" noProof="0" dirty="0"/>
            <a:t>Enmienda</a:t>
          </a:r>
        </a:p>
      </dgm:t>
    </dgm:pt>
    <dgm:pt modelId="{D3736D75-B730-4BD1-BA4C-AC0CEF887271}" type="parTrans" cxnId="{AE11BD74-4B15-4832-93D4-1EBA552995F9}">
      <dgm:prSet/>
      <dgm:spPr/>
      <dgm:t>
        <a:bodyPr/>
        <a:lstStyle/>
        <a:p>
          <a:endParaRPr lang="pt-BR"/>
        </a:p>
      </dgm:t>
    </dgm:pt>
    <dgm:pt modelId="{8382E8F0-4A89-44CA-A1BD-E34408136A86}" type="sibTrans" cxnId="{AE11BD74-4B15-4832-93D4-1EBA552995F9}">
      <dgm:prSet/>
      <dgm:spPr/>
      <dgm:t>
        <a:bodyPr/>
        <a:lstStyle/>
        <a:p>
          <a:endParaRPr lang="pt-BR" dirty="0"/>
        </a:p>
      </dgm:t>
    </dgm:pt>
    <dgm:pt modelId="{409E90C9-3D10-47C6-B24E-3D4C83091FB8}">
      <dgm:prSet phldrT="[Texto]"/>
      <dgm:spPr/>
      <dgm:t>
        <a:bodyPr/>
        <a:lstStyle/>
        <a:p>
          <a:r>
            <a:rPr lang="pt-BR" dirty="0"/>
            <a:t>1997	2ª </a:t>
          </a:r>
        </a:p>
        <a:p>
          <a:r>
            <a:rPr lang="es-ES_tradnl" noProof="0" dirty="0"/>
            <a:t>Enmienda</a:t>
          </a:r>
        </a:p>
      </dgm:t>
    </dgm:pt>
    <dgm:pt modelId="{8A1F4FFF-0E3B-4628-ABE8-14A18E0CC616}" type="parTrans" cxnId="{692DDF57-9B3C-46EA-97DD-9AA5C291615C}">
      <dgm:prSet/>
      <dgm:spPr/>
      <dgm:t>
        <a:bodyPr/>
        <a:lstStyle/>
        <a:p>
          <a:endParaRPr lang="pt-BR"/>
        </a:p>
      </dgm:t>
    </dgm:pt>
    <dgm:pt modelId="{4EED5D4C-B0AD-43B6-8CCF-8F6906E5DBC2}" type="sibTrans" cxnId="{692DDF57-9B3C-46EA-97DD-9AA5C291615C}">
      <dgm:prSet/>
      <dgm:spPr/>
      <dgm:t>
        <a:bodyPr/>
        <a:lstStyle/>
        <a:p>
          <a:endParaRPr lang="pt-BR" dirty="0"/>
        </a:p>
      </dgm:t>
    </dgm:pt>
    <dgm:pt modelId="{8854D036-FC9F-424A-884F-AB4D925DE5B1}">
      <dgm:prSet phldrT="[Texto]"/>
      <dgm:spPr/>
      <dgm:t>
        <a:bodyPr/>
        <a:lstStyle/>
        <a:p>
          <a:r>
            <a:rPr lang="pt-BR" dirty="0"/>
            <a:t>2022	7ª </a:t>
          </a:r>
        </a:p>
        <a:p>
          <a:r>
            <a:rPr lang="pt-BR" dirty="0"/>
            <a:t>Enmienda</a:t>
          </a:r>
        </a:p>
      </dgm:t>
    </dgm:pt>
    <dgm:pt modelId="{B803CCDC-A04A-4E12-82C3-32D333DF860F}" type="parTrans" cxnId="{B867D5F3-BFE4-4DE6-B81B-4398645C8277}">
      <dgm:prSet/>
      <dgm:spPr/>
      <dgm:t>
        <a:bodyPr/>
        <a:lstStyle/>
        <a:p>
          <a:endParaRPr lang="pt-BR"/>
        </a:p>
      </dgm:t>
    </dgm:pt>
    <dgm:pt modelId="{C8A1864F-8376-4D6F-BB41-26E3C40B2DD0}" type="sibTrans" cxnId="{B867D5F3-BFE4-4DE6-B81B-4398645C8277}">
      <dgm:prSet/>
      <dgm:spPr/>
      <dgm:t>
        <a:bodyPr/>
        <a:lstStyle/>
        <a:p>
          <a:endParaRPr lang="pt-BR"/>
        </a:p>
      </dgm:t>
    </dgm:pt>
    <dgm:pt modelId="{A4C3670E-31E9-441F-B8B5-BF040DD8979C}">
      <dgm:prSet phldrT="[Texto]"/>
      <dgm:spPr/>
      <dgm:t>
        <a:bodyPr/>
        <a:lstStyle/>
        <a:p>
          <a:r>
            <a:rPr lang="pt-BR" dirty="0"/>
            <a:t>2002	3ª</a:t>
          </a:r>
        </a:p>
        <a:p>
          <a:r>
            <a:rPr lang="es-ES_tradnl" noProof="0" dirty="0"/>
            <a:t>Enmienda</a:t>
          </a:r>
        </a:p>
      </dgm:t>
    </dgm:pt>
    <dgm:pt modelId="{638B76C4-A649-4C5C-8296-E7031CC5530B}" type="parTrans" cxnId="{E5BCA97D-3625-4D2B-930E-DDDBAAF3D684}">
      <dgm:prSet/>
      <dgm:spPr/>
      <dgm:t>
        <a:bodyPr/>
        <a:lstStyle/>
        <a:p>
          <a:endParaRPr lang="pt-BR"/>
        </a:p>
      </dgm:t>
    </dgm:pt>
    <dgm:pt modelId="{6D8DD5E6-2065-48EC-A457-92B76EE0F2F5}" type="sibTrans" cxnId="{E5BCA97D-3625-4D2B-930E-DDDBAAF3D684}">
      <dgm:prSet/>
      <dgm:spPr/>
      <dgm:t>
        <a:bodyPr/>
        <a:lstStyle/>
        <a:p>
          <a:endParaRPr lang="pt-BR" dirty="0"/>
        </a:p>
      </dgm:t>
    </dgm:pt>
    <dgm:pt modelId="{EDBC6F58-59AB-4F67-9FBA-0F11C63923C4}">
      <dgm:prSet phldrT="[Texto]"/>
      <dgm:spPr/>
      <dgm:t>
        <a:bodyPr/>
        <a:lstStyle/>
        <a:p>
          <a:r>
            <a:rPr lang="pt-BR" dirty="0"/>
            <a:t>2007	4ª</a:t>
          </a:r>
        </a:p>
        <a:p>
          <a:r>
            <a:rPr lang="es-ES_tradnl" noProof="0" dirty="0"/>
            <a:t>Enmienda</a:t>
          </a:r>
        </a:p>
      </dgm:t>
    </dgm:pt>
    <dgm:pt modelId="{27E30B4C-9657-4BFB-B264-6859076C658A}" type="parTrans" cxnId="{E59E298E-ECAA-48AF-8EAB-6BB04D237127}">
      <dgm:prSet/>
      <dgm:spPr/>
      <dgm:t>
        <a:bodyPr/>
        <a:lstStyle/>
        <a:p>
          <a:endParaRPr lang="pt-BR"/>
        </a:p>
      </dgm:t>
    </dgm:pt>
    <dgm:pt modelId="{2D14FBEC-42C8-4674-9D13-4FF4B4546BD3}" type="sibTrans" cxnId="{E59E298E-ECAA-48AF-8EAB-6BB04D237127}">
      <dgm:prSet/>
      <dgm:spPr/>
      <dgm:t>
        <a:bodyPr/>
        <a:lstStyle/>
        <a:p>
          <a:endParaRPr lang="pt-BR" dirty="0"/>
        </a:p>
      </dgm:t>
    </dgm:pt>
    <dgm:pt modelId="{5CA2AB4E-4F2E-4468-BEE4-F7D4589003AD}">
      <dgm:prSet phldrT="[Texto]"/>
      <dgm:spPr/>
      <dgm:t>
        <a:bodyPr/>
        <a:lstStyle/>
        <a:p>
          <a:r>
            <a:rPr lang="pt-BR" dirty="0"/>
            <a:t>2012	5ª </a:t>
          </a:r>
        </a:p>
        <a:p>
          <a:r>
            <a:rPr lang="es-ES_tradnl" noProof="0" dirty="0"/>
            <a:t>Enmienda</a:t>
          </a:r>
        </a:p>
      </dgm:t>
    </dgm:pt>
    <dgm:pt modelId="{C1B4DC0A-B968-4A61-B107-9E617F8A1D7C}" type="parTrans" cxnId="{6DDE9C5C-EE09-431F-8B63-AAFB8C77ED10}">
      <dgm:prSet/>
      <dgm:spPr/>
      <dgm:t>
        <a:bodyPr/>
        <a:lstStyle/>
        <a:p>
          <a:endParaRPr lang="pt-BR"/>
        </a:p>
      </dgm:t>
    </dgm:pt>
    <dgm:pt modelId="{760A749E-FBD2-4F9F-B636-D86B0E53F3CC}" type="sibTrans" cxnId="{6DDE9C5C-EE09-431F-8B63-AAFB8C77ED10}">
      <dgm:prSet/>
      <dgm:spPr/>
      <dgm:t>
        <a:bodyPr/>
        <a:lstStyle/>
        <a:p>
          <a:endParaRPr lang="pt-BR" dirty="0"/>
        </a:p>
      </dgm:t>
    </dgm:pt>
    <dgm:pt modelId="{1D6ABD11-2AE5-4CFB-881E-572B50F492D4}">
      <dgm:prSet phldrT="[Texto]"/>
      <dgm:spPr/>
      <dgm:t>
        <a:bodyPr/>
        <a:lstStyle/>
        <a:p>
          <a:r>
            <a:rPr lang="pt-BR" dirty="0"/>
            <a:t>2017	6ª </a:t>
          </a:r>
        </a:p>
        <a:p>
          <a:r>
            <a:rPr lang="es-ES_tradnl" noProof="0" dirty="0"/>
            <a:t>Enmienda</a:t>
          </a:r>
        </a:p>
      </dgm:t>
    </dgm:pt>
    <dgm:pt modelId="{FBCDC9A4-A111-41DC-99E5-34F17D1D699D}" type="parTrans" cxnId="{8681959D-8E6C-48F4-AF40-FE7E036B178E}">
      <dgm:prSet/>
      <dgm:spPr/>
      <dgm:t>
        <a:bodyPr/>
        <a:lstStyle/>
        <a:p>
          <a:endParaRPr lang="pt-BR"/>
        </a:p>
      </dgm:t>
    </dgm:pt>
    <dgm:pt modelId="{55B5CDA3-31BC-448D-A05E-DAF143D22216}" type="sibTrans" cxnId="{8681959D-8E6C-48F4-AF40-FE7E036B178E}">
      <dgm:prSet/>
      <dgm:spPr/>
      <dgm:t>
        <a:bodyPr/>
        <a:lstStyle/>
        <a:p>
          <a:endParaRPr lang="pt-BR" dirty="0"/>
        </a:p>
      </dgm:t>
    </dgm:pt>
    <dgm:pt modelId="{A4F48EE9-B8E3-4A90-8161-4414782AE47D}" type="pres">
      <dgm:prSet presAssocID="{A3966389-9B86-49DF-9452-6CFE2293E8FB}" presName="Name0" presStyleCnt="0">
        <dgm:presLayoutVars>
          <dgm:dir/>
          <dgm:resizeHandles val="exact"/>
        </dgm:presLayoutVars>
      </dgm:prSet>
      <dgm:spPr/>
    </dgm:pt>
    <dgm:pt modelId="{694C4B64-BBCC-4E1F-AD43-9A8705DCD4BB}" type="pres">
      <dgm:prSet presAssocID="{7222EAF8-9728-46C0-B1DE-2C6357943580}" presName="node" presStyleLbl="node1" presStyleIdx="0" presStyleCnt="8">
        <dgm:presLayoutVars>
          <dgm:bulletEnabled val="1"/>
        </dgm:presLayoutVars>
      </dgm:prSet>
      <dgm:spPr/>
    </dgm:pt>
    <dgm:pt modelId="{EF3B521E-10AF-4386-85DE-BD1A762E2392}" type="pres">
      <dgm:prSet presAssocID="{60A32FD1-BB2A-42F2-9068-9C41A116615A}" presName="sibTrans" presStyleLbl="sibTrans2D1" presStyleIdx="0" presStyleCnt="7"/>
      <dgm:spPr/>
    </dgm:pt>
    <dgm:pt modelId="{AF301C99-763B-45C8-A094-3BF7CDA7517A}" type="pres">
      <dgm:prSet presAssocID="{60A32FD1-BB2A-42F2-9068-9C41A116615A}" presName="connectorText" presStyleLbl="sibTrans2D1" presStyleIdx="0" presStyleCnt="7"/>
      <dgm:spPr/>
    </dgm:pt>
    <dgm:pt modelId="{2A5AAF0B-72DF-43C3-BAED-7C447A9E94CC}" type="pres">
      <dgm:prSet presAssocID="{CD6A0AEF-9D3B-4E94-B7D4-38B3029669F5}" presName="node" presStyleLbl="node1" presStyleIdx="1" presStyleCnt="8">
        <dgm:presLayoutVars>
          <dgm:bulletEnabled val="1"/>
        </dgm:presLayoutVars>
      </dgm:prSet>
      <dgm:spPr/>
    </dgm:pt>
    <dgm:pt modelId="{F7F60E91-AF65-40BE-8987-D633E543AECB}" type="pres">
      <dgm:prSet presAssocID="{8382E8F0-4A89-44CA-A1BD-E34408136A86}" presName="sibTrans" presStyleLbl="sibTrans2D1" presStyleIdx="1" presStyleCnt="7"/>
      <dgm:spPr/>
    </dgm:pt>
    <dgm:pt modelId="{77EC5CBB-938A-4492-913E-8F7A476197AB}" type="pres">
      <dgm:prSet presAssocID="{8382E8F0-4A89-44CA-A1BD-E34408136A86}" presName="connectorText" presStyleLbl="sibTrans2D1" presStyleIdx="1" presStyleCnt="7"/>
      <dgm:spPr/>
    </dgm:pt>
    <dgm:pt modelId="{A10B3060-CEE0-421C-BF5C-CD8FB433307B}" type="pres">
      <dgm:prSet presAssocID="{409E90C9-3D10-47C6-B24E-3D4C83091FB8}" presName="node" presStyleLbl="node1" presStyleIdx="2" presStyleCnt="8">
        <dgm:presLayoutVars>
          <dgm:bulletEnabled val="1"/>
        </dgm:presLayoutVars>
      </dgm:prSet>
      <dgm:spPr/>
    </dgm:pt>
    <dgm:pt modelId="{F4399933-379D-438C-B9B0-E02DC5F90DE6}" type="pres">
      <dgm:prSet presAssocID="{4EED5D4C-B0AD-43B6-8CCF-8F6906E5DBC2}" presName="sibTrans" presStyleLbl="sibTrans2D1" presStyleIdx="2" presStyleCnt="7"/>
      <dgm:spPr/>
    </dgm:pt>
    <dgm:pt modelId="{E44DF217-DFB0-4BC1-B02E-18AF28606FBB}" type="pres">
      <dgm:prSet presAssocID="{4EED5D4C-B0AD-43B6-8CCF-8F6906E5DBC2}" presName="connectorText" presStyleLbl="sibTrans2D1" presStyleIdx="2" presStyleCnt="7"/>
      <dgm:spPr/>
    </dgm:pt>
    <dgm:pt modelId="{6A2B5E9A-B35C-47FE-B851-CE758F749F11}" type="pres">
      <dgm:prSet presAssocID="{A4C3670E-31E9-441F-B8B5-BF040DD8979C}" presName="node" presStyleLbl="node1" presStyleIdx="3" presStyleCnt="8">
        <dgm:presLayoutVars>
          <dgm:bulletEnabled val="1"/>
        </dgm:presLayoutVars>
      </dgm:prSet>
      <dgm:spPr/>
    </dgm:pt>
    <dgm:pt modelId="{A25A860B-8EF7-4228-8A49-1F89BCF3065F}" type="pres">
      <dgm:prSet presAssocID="{6D8DD5E6-2065-48EC-A457-92B76EE0F2F5}" presName="sibTrans" presStyleLbl="sibTrans2D1" presStyleIdx="3" presStyleCnt="7"/>
      <dgm:spPr/>
    </dgm:pt>
    <dgm:pt modelId="{C7EAD0D7-E3E0-4AAD-909D-BEF41F4A9E34}" type="pres">
      <dgm:prSet presAssocID="{6D8DD5E6-2065-48EC-A457-92B76EE0F2F5}" presName="connectorText" presStyleLbl="sibTrans2D1" presStyleIdx="3" presStyleCnt="7"/>
      <dgm:spPr/>
    </dgm:pt>
    <dgm:pt modelId="{3CA0DB79-B0CA-4330-BC73-34B49F500634}" type="pres">
      <dgm:prSet presAssocID="{EDBC6F58-59AB-4F67-9FBA-0F11C63923C4}" presName="node" presStyleLbl="node1" presStyleIdx="4" presStyleCnt="8">
        <dgm:presLayoutVars>
          <dgm:bulletEnabled val="1"/>
        </dgm:presLayoutVars>
      </dgm:prSet>
      <dgm:spPr/>
    </dgm:pt>
    <dgm:pt modelId="{81417725-B002-42D3-840B-025988A3EB52}" type="pres">
      <dgm:prSet presAssocID="{2D14FBEC-42C8-4674-9D13-4FF4B4546BD3}" presName="sibTrans" presStyleLbl="sibTrans2D1" presStyleIdx="4" presStyleCnt="7"/>
      <dgm:spPr/>
    </dgm:pt>
    <dgm:pt modelId="{C997A1E3-C112-4C44-9396-8D06094C7BDD}" type="pres">
      <dgm:prSet presAssocID="{2D14FBEC-42C8-4674-9D13-4FF4B4546BD3}" presName="connectorText" presStyleLbl="sibTrans2D1" presStyleIdx="4" presStyleCnt="7"/>
      <dgm:spPr/>
    </dgm:pt>
    <dgm:pt modelId="{4F78A4F0-D4D2-4C4F-857B-A9F7C631BB6A}" type="pres">
      <dgm:prSet presAssocID="{5CA2AB4E-4F2E-4468-BEE4-F7D4589003AD}" presName="node" presStyleLbl="node1" presStyleIdx="5" presStyleCnt="8">
        <dgm:presLayoutVars>
          <dgm:bulletEnabled val="1"/>
        </dgm:presLayoutVars>
      </dgm:prSet>
      <dgm:spPr/>
    </dgm:pt>
    <dgm:pt modelId="{C2BABFE3-A177-4F88-9F45-4BBA7A169E02}" type="pres">
      <dgm:prSet presAssocID="{760A749E-FBD2-4F9F-B636-D86B0E53F3CC}" presName="sibTrans" presStyleLbl="sibTrans2D1" presStyleIdx="5" presStyleCnt="7"/>
      <dgm:spPr/>
    </dgm:pt>
    <dgm:pt modelId="{C0E63511-1863-4BDE-9BC7-BCBF0F5E348E}" type="pres">
      <dgm:prSet presAssocID="{760A749E-FBD2-4F9F-B636-D86B0E53F3CC}" presName="connectorText" presStyleLbl="sibTrans2D1" presStyleIdx="5" presStyleCnt="7"/>
      <dgm:spPr/>
    </dgm:pt>
    <dgm:pt modelId="{10AFCF19-3BE4-4EDD-BF95-B0E75485EDC4}" type="pres">
      <dgm:prSet presAssocID="{1D6ABD11-2AE5-4CFB-881E-572B50F492D4}" presName="node" presStyleLbl="node1" presStyleIdx="6" presStyleCnt="8">
        <dgm:presLayoutVars>
          <dgm:bulletEnabled val="1"/>
        </dgm:presLayoutVars>
      </dgm:prSet>
      <dgm:spPr/>
    </dgm:pt>
    <dgm:pt modelId="{530260B2-46ED-490F-B74F-C4DA98F28A05}" type="pres">
      <dgm:prSet presAssocID="{55B5CDA3-31BC-448D-A05E-DAF143D22216}" presName="sibTrans" presStyleLbl="sibTrans2D1" presStyleIdx="6" presStyleCnt="7"/>
      <dgm:spPr/>
    </dgm:pt>
    <dgm:pt modelId="{8C5071EC-A5B1-438A-8734-54438AC601C8}" type="pres">
      <dgm:prSet presAssocID="{55B5CDA3-31BC-448D-A05E-DAF143D22216}" presName="connectorText" presStyleLbl="sibTrans2D1" presStyleIdx="6" presStyleCnt="7"/>
      <dgm:spPr/>
    </dgm:pt>
    <dgm:pt modelId="{0E567F98-2189-49A2-82CE-0B2126F03568}" type="pres">
      <dgm:prSet presAssocID="{8854D036-FC9F-424A-884F-AB4D925DE5B1}" presName="node" presStyleLbl="node1" presStyleIdx="7" presStyleCnt="8">
        <dgm:presLayoutVars>
          <dgm:bulletEnabled val="1"/>
        </dgm:presLayoutVars>
      </dgm:prSet>
      <dgm:spPr/>
    </dgm:pt>
  </dgm:ptLst>
  <dgm:cxnLst>
    <dgm:cxn modelId="{C870CA0B-1CA3-4EC6-AC3F-299923D84F0E}" type="presOf" srcId="{EDBC6F58-59AB-4F67-9FBA-0F11C63923C4}" destId="{3CA0DB79-B0CA-4330-BC73-34B49F500634}" srcOrd="0" destOrd="0" presId="urn:microsoft.com/office/officeart/2005/8/layout/process1"/>
    <dgm:cxn modelId="{D654E015-D922-42A1-BC86-54354B3BB027}" type="presOf" srcId="{4EED5D4C-B0AD-43B6-8CCF-8F6906E5DBC2}" destId="{F4399933-379D-438C-B9B0-E02DC5F90DE6}" srcOrd="0" destOrd="0" presId="urn:microsoft.com/office/officeart/2005/8/layout/process1"/>
    <dgm:cxn modelId="{863EB21C-130B-43DA-85B9-758047CFA570}" type="presOf" srcId="{CD6A0AEF-9D3B-4E94-B7D4-38B3029669F5}" destId="{2A5AAF0B-72DF-43C3-BAED-7C447A9E94CC}" srcOrd="0" destOrd="0" presId="urn:microsoft.com/office/officeart/2005/8/layout/process1"/>
    <dgm:cxn modelId="{7C27052A-1A92-419A-8EF2-B5C579930550}" type="presOf" srcId="{760A749E-FBD2-4F9F-B636-D86B0E53F3CC}" destId="{C2BABFE3-A177-4F88-9F45-4BBA7A169E02}" srcOrd="0" destOrd="0" presId="urn:microsoft.com/office/officeart/2005/8/layout/process1"/>
    <dgm:cxn modelId="{7583002F-A39B-4205-8F74-E7B934B1E689}" type="presOf" srcId="{8854D036-FC9F-424A-884F-AB4D925DE5B1}" destId="{0E567F98-2189-49A2-82CE-0B2126F03568}" srcOrd="0" destOrd="0" presId="urn:microsoft.com/office/officeart/2005/8/layout/process1"/>
    <dgm:cxn modelId="{6DDE9C5C-EE09-431F-8B63-AAFB8C77ED10}" srcId="{A3966389-9B86-49DF-9452-6CFE2293E8FB}" destId="{5CA2AB4E-4F2E-4468-BEE4-F7D4589003AD}" srcOrd="5" destOrd="0" parTransId="{C1B4DC0A-B968-4A61-B107-9E617F8A1D7C}" sibTransId="{760A749E-FBD2-4F9F-B636-D86B0E53F3CC}"/>
    <dgm:cxn modelId="{8ABF6F63-DA2F-4BF7-96D2-18FE33647EE8}" type="presOf" srcId="{55B5CDA3-31BC-448D-A05E-DAF143D22216}" destId="{530260B2-46ED-490F-B74F-C4DA98F28A05}" srcOrd="0" destOrd="0" presId="urn:microsoft.com/office/officeart/2005/8/layout/process1"/>
    <dgm:cxn modelId="{48CF9E48-2218-45BF-A28E-8EAE36F7B60B}" type="presOf" srcId="{5CA2AB4E-4F2E-4468-BEE4-F7D4589003AD}" destId="{4F78A4F0-D4D2-4C4F-857B-A9F7C631BB6A}" srcOrd="0" destOrd="0" presId="urn:microsoft.com/office/officeart/2005/8/layout/process1"/>
    <dgm:cxn modelId="{1D667B6C-CDF4-441C-8386-CE69B61C3DE0}" type="presOf" srcId="{A3966389-9B86-49DF-9452-6CFE2293E8FB}" destId="{A4F48EE9-B8E3-4A90-8161-4414782AE47D}" srcOrd="0" destOrd="0" presId="urn:microsoft.com/office/officeart/2005/8/layout/process1"/>
    <dgm:cxn modelId="{41DBAC6D-6C40-47F3-8B92-A4102572B6AE}" type="presOf" srcId="{60A32FD1-BB2A-42F2-9068-9C41A116615A}" destId="{AF301C99-763B-45C8-A094-3BF7CDA7517A}" srcOrd="1" destOrd="0" presId="urn:microsoft.com/office/officeart/2005/8/layout/process1"/>
    <dgm:cxn modelId="{AE11BD74-4B15-4832-93D4-1EBA552995F9}" srcId="{A3966389-9B86-49DF-9452-6CFE2293E8FB}" destId="{CD6A0AEF-9D3B-4E94-B7D4-38B3029669F5}" srcOrd="1" destOrd="0" parTransId="{D3736D75-B730-4BD1-BA4C-AC0CEF887271}" sibTransId="{8382E8F0-4A89-44CA-A1BD-E34408136A86}"/>
    <dgm:cxn modelId="{692DDF57-9B3C-46EA-97DD-9AA5C291615C}" srcId="{A3966389-9B86-49DF-9452-6CFE2293E8FB}" destId="{409E90C9-3D10-47C6-B24E-3D4C83091FB8}" srcOrd="2" destOrd="0" parTransId="{8A1F4FFF-0E3B-4628-ABE8-14A18E0CC616}" sibTransId="{4EED5D4C-B0AD-43B6-8CCF-8F6906E5DBC2}"/>
    <dgm:cxn modelId="{93590E5A-56DB-42A5-BCF3-493D013A97CC}" type="presOf" srcId="{6D8DD5E6-2065-48EC-A457-92B76EE0F2F5}" destId="{A25A860B-8EF7-4228-8A49-1F89BCF3065F}" srcOrd="0" destOrd="0" presId="urn:microsoft.com/office/officeart/2005/8/layout/process1"/>
    <dgm:cxn modelId="{E5BCA97D-3625-4D2B-930E-DDDBAAF3D684}" srcId="{A3966389-9B86-49DF-9452-6CFE2293E8FB}" destId="{A4C3670E-31E9-441F-B8B5-BF040DD8979C}" srcOrd="3" destOrd="0" parTransId="{638B76C4-A649-4C5C-8296-E7031CC5530B}" sibTransId="{6D8DD5E6-2065-48EC-A457-92B76EE0F2F5}"/>
    <dgm:cxn modelId="{5FC5FC81-1109-429D-A955-856D3FE8E2EE}" type="presOf" srcId="{55B5CDA3-31BC-448D-A05E-DAF143D22216}" destId="{8C5071EC-A5B1-438A-8734-54438AC601C8}" srcOrd="1" destOrd="0" presId="urn:microsoft.com/office/officeart/2005/8/layout/process1"/>
    <dgm:cxn modelId="{152E7F82-17F5-47C5-8927-486FA7CB2C38}" type="presOf" srcId="{A4C3670E-31E9-441F-B8B5-BF040DD8979C}" destId="{6A2B5E9A-B35C-47FE-B851-CE758F749F11}" srcOrd="0" destOrd="0" presId="urn:microsoft.com/office/officeart/2005/8/layout/process1"/>
    <dgm:cxn modelId="{E59E298E-ECAA-48AF-8EAB-6BB04D237127}" srcId="{A3966389-9B86-49DF-9452-6CFE2293E8FB}" destId="{EDBC6F58-59AB-4F67-9FBA-0F11C63923C4}" srcOrd="4" destOrd="0" parTransId="{27E30B4C-9657-4BFB-B264-6859076C658A}" sibTransId="{2D14FBEC-42C8-4674-9D13-4FF4B4546BD3}"/>
    <dgm:cxn modelId="{26F2EB91-8775-4E9B-9F13-92B949087E35}" type="presOf" srcId="{4EED5D4C-B0AD-43B6-8CCF-8F6906E5DBC2}" destId="{E44DF217-DFB0-4BC1-B02E-18AF28606FBB}" srcOrd="1" destOrd="0" presId="urn:microsoft.com/office/officeart/2005/8/layout/process1"/>
    <dgm:cxn modelId="{A133C099-DF2A-4840-BA50-A369C019B92D}" type="presOf" srcId="{7222EAF8-9728-46C0-B1DE-2C6357943580}" destId="{694C4B64-BBCC-4E1F-AD43-9A8705DCD4BB}" srcOrd="0" destOrd="0" presId="urn:microsoft.com/office/officeart/2005/8/layout/process1"/>
    <dgm:cxn modelId="{E6B0429A-F036-4B15-B8B9-E0B6F22F9D60}" srcId="{A3966389-9B86-49DF-9452-6CFE2293E8FB}" destId="{7222EAF8-9728-46C0-B1DE-2C6357943580}" srcOrd="0" destOrd="0" parTransId="{17AA5C15-A19D-486B-8318-3A6C8554CB99}" sibTransId="{60A32FD1-BB2A-42F2-9068-9C41A116615A}"/>
    <dgm:cxn modelId="{9438C29A-16CB-43F2-9922-9F1AD704B1B1}" type="presOf" srcId="{1D6ABD11-2AE5-4CFB-881E-572B50F492D4}" destId="{10AFCF19-3BE4-4EDD-BF95-B0E75485EDC4}" srcOrd="0" destOrd="0" presId="urn:microsoft.com/office/officeart/2005/8/layout/process1"/>
    <dgm:cxn modelId="{8681959D-8E6C-48F4-AF40-FE7E036B178E}" srcId="{A3966389-9B86-49DF-9452-6CFE2293E8FB}" destId="{1D6ABD11-2AE5-4CFB-881E-572B50F492D4}" srcOrd="6" destOrd="0" parTransId="{FBCDC9A4-A111-41DC-99E5-34F17D1D699D}" sibTransId="{55B5CDA3-31BC-448D-A05E-DAF143D22216}"/>
    <dgm:cxn modelId="{8967E49D-FB65-4CF9-B571-D8EFFD2558CD}" type="presOf" srcId="{760A749E-FBD2-4F9F-B636-D86B0E53F3CC}" destId="{C0E63511-1863-4BDE-9BC7-BCBF0F5E348E}" srcOrd="1" destOrd="0" presId="urn:microsoft.com/office/officeart/2005/8/layout/process1"/>
    <dgm:cxn modelId="{01ADD3AD-56DC-42C4-BA1C-3592194E11C8}" type="presOf" srcId="{6D8DD5E6-2065-48EC-A457-92B76EE0F2F5}" destId="{C7EAD0D7-E3E0-4AAD-909D-BEF41F4A9E34}" srcOrd="1" destOrd="0" presId="urn:microsoft.com/office/officeart/2005/8/layout/process1"/>
    <dgm:cxn modelId="{60F24BBD-801E-4900-A6EB-E117204E0E3F}" type="presOf" srcId="{60A32FD1-BB2A-42F2-9068-9C41A116615A}" destId="{EF3B521E-10AF-4386-85DE-BD1A762E2392}" srcOrd="0" destOrd="0" presId="urn:microsoft.com/office/officeart/2005/8/layout/process1"/>
    <dgm:cxn modelId="{4844D6CA-41D8-484E-B6FC-6B5DA0CEDB5C}" type="presOf" srcId="{2D14FBEC-42C8-4674-9D13-4FF4B4546BD3}" destId="{81417725-B002-42D3-840B-025988A3EB52}" srcOrd="0" destOrd="0" presId="urn:microsoft.com/office/officeart/2005/8/layout/process1"/>
    <dgm:cxn modelId="{0CE306CD-6C82-418F-BA67-7328E8749819}" type="presOf" srcId="{2D14FBEC-42C8-4674-9D13-4FF4B4546BD3}" destId="{C997A1E3-C112-4C44-9396-8D06094C7BDD}" srcOrd="1" destOrd="0" presId="urn:microsoft.com/office/officeart/2005/8/layout/process1"/>
    <dgm:cxn modelId="{FA1326D5-672F-4A02-ABA6-DE4E6625FC6E}" type="presOf" srcId="{8382E8F0-4A89-44CA-A1BD-E34408136A86}" destId="{F7F60E91-AF65-40BE-8987-D633E543AECB}" srcOrd="0" destOrd="0" presId="urn:microsoft.com/office/officeart/2005/8/layout/process1"/>
    <dgm:cxn modelId="{647823D6-2C4F-485F-95AE-D66D839849B9}" type="presOf" srcId="{8382E8F0-4A89-44CA-A1BD-E34408136A86}" destId="{77EC5CBB-938A-4492-913E-8F7A476197AB}" srcOrd="1" destOrd="0" presId="urn:microsoft.com/office/officeart/2005/8/layout/process1"/>
    <dgm:cxn modelId="{B867D5F3-BFE4-4DE6-B81B-4398645C8277}" srcId="{A3966389-9B86-49DF-9452-6CFE2293E8FB}" destId="{8854D036-FC9F-424A-884F-AB4D925DE5B1}" srcOrd="7" destOrd="0" parTransId="{B803CCDC-A04A-4E12-82C3-32D333DF860F}" sibTransId="{C8A1864F-8376-4D6F-BB41-26E3C40B2DD0}"/>
    <dgm:cxn modelId="{E23997F9-ABD6-414F-A214-9A0EB8BB7CE0}" type="presOf" srcId="{409E90C9-3D10-47C6-B24E-3D4C83091FB8}" destId="{A10B3060-CEE0-421C-BF5C-CD8FB433307B}" srcOrd="0" destOrd="0" presId="urn:microsoft.com/office/officeart/2005/8/layout/process1"/>
    <dgm:cxn modelId="{73CF75A2-3743-4F93-822B-2CB589D2DDCA}" type="presParOf" srcId="{A4F48EE9-B8E3-4A90-8161-4414782AE47D}" destId="{694C4B64-BBCC-4E1F-AD43-9A8705DCD4BB}" srcOrd="0" destOrd="0" presId="urn:microsoft.com/office/officeart/2005/8/layout/process1"/>
    <dgm:cxn modelId="{90B74206-7C87-41D5-BF0A-32D83A39578F}" type="presParOf" srcId="{A4F48EE9-B8E3-4A90-8161-4414782AE47D}" destId="{EF3B521E-10AF-4386-85DE-BD1A762E2392}" srcOrd="1" destOrd="0" presId="urn:microsoft.com/office/officeart/2005/8/layout/process1"/>
    <dgm:cxn modelId="{FDED6291-0A8B-4283-96D5-61D9AD7458ED}" type="presParOf" srcId="{EF3B521E-10AF-4386-85DE-BD1A762E2392}" destId="{AF301C99-763B-45C8-A094-3BF7CDA7517A}" srcOrd="0" destOrd="0" presId="urn:microsoft.com/office/officeart/2005/8/layout/process1"/>
    <dgm:cxn modelId="{85A2CD83-5124-4C1C-B33A-4D1FEE181EF0}" type="presParOf" srcId="{A4F48EE9-B8E3-4A90-8161-4414782AE47D}" destId="{2A5AAF0B-72DF-43C3-BAED-7C447A9E94CC}" srcOrd="2" destOrd="0" presId="urn:microsoft.com/office/officeart/2005/8/layout/process1"/>
    <dgm:cxn modelId="{800623E9-1CBB-4075-A026-4C95EE02D32C}" type="presParOf" srcId="{A4F48EE9-B8E3-4A90-8161-4414782AE47D}" destId="{F7F60E91-AF65-40BE-8987-D633E543AECB}" srcOrd="3" destOrd="0" presId="urn:microsoft.com/office/officeart/2005/8/layout/process1"/>
    <dgm:cxn modelId="{8A974857-B437-43CA-B786-901EBF0555EE}" type="presParOf" srcId="{F7F60E91-AF65-40BE-8987-D633E543AECB}" destId="{77EC5CBB-938A-4492-913E-8F7A476197AB}" srcOrd="0" destOrd="0" presId="urn:microsoft.com/office/officeart/2005/8/layout/process1"/>
    <dgm:cxn modelId="{1C608936-FBDE-452C-B99C-009D2F04DFE9}" type="presParOf" srcId="{A4F48EE9-B8E3-4A90-8161-4414782AE47D}" destId="{A10B3060-CEE0-421C-BF5C-CD8FB433307B}" srcOrd="4" destOrd="0" presId="urn:microsoft.com/office/officeart/2005/8/layout/process1"/>
    <dgm:cxn modelId="{6461B4A7-A6E3-41E4-891C-1C83DB392D2D}" type="presParOf" srcId="{A4F48EE9-B8E3-4A90-8161-4414782AE47D}" destId="{F4399933-379D-438C-B9B0-E02DC5F90DE6}" srcOrd="5" destOrd="0" presId="urn:microsoft.com/office/officeart/2005/8/layout/process1"/>
    <dgm:cxn modelId="{8BB69AC8-6FF7-41E2-8AC5-1DD7698BB780}" type="presParOf" srcId="{F4399933-379D-438C-B9B0-E02DC5F90DE6}" destId="{E44DF217-DFB0-4BC1-B02E-18AF28606FBB}" srcOrd="0" destOrd="0" presId="urn:microsoft.com/office/officeart/2005/8/layout/process1"/>
    <dgm:cxn modelId="{A08E2904-43DF-4B83-81AD-53382CBB66E7}" type="presParOf" srcId="{A4F48EE9-B8E3-4A90-8161-4414782AE47D}" destId="{6A2B5E9A-B35C-47FE-B851-CE758F749F11}" srcOrd="6" destOrd="0" presId="urn:microsoft.com/office/officeart/2005/8/layout/process1"/>
    <dgm:cxn modelId="{3415DD79-879A-45F9-830E-4F5C446143FB}" type="presParOf" srcId="{A4F48EE9-B8E3-4A90-8161-4414782AE47D}" destId="{A25A860B-8EF7-4228-8A49-1F89BCF3065F}" srcOrd="7" destOrd="0" presId="urn:microsoft.com/office/officeart/2005/8/layout/process1"/>
    <dgm:cxn modelId="{EAE84818-1ADD-43F4-847B-E62E10EF429F}" type="presParOf" srcId="{A25A860B-8EF7-4228-8A49-1F89BCF3065F}" destId="{C7EAD0D7-E3E0-4AAD-909D-BEF41F4A9E34}" srcOrd="0" destOrd="0" presId="urn:microsoft.com/office/officeart/2005/8/layout/process1"/>
    <dgm:cxn modelId="{372D40EF-6326-4B21-8EF0-286355462962}" type="presParOf" srcId="{A4F48EE9-B8E3-4A90-8161-4414782AE47D}" destId="{3CA0DB79-B0CA-4330-BC73-34B49F500634}" srcOrd="8" destOrd="0" presId="urn:microsoft.com/office/officeart/2005/8/layout/process1"/>
    <dgm:cxn modelId="{77EC7D7F-B63D-4B7F-81C3-ABB807ECA097}" type="presParOf" srcId="{A4F48EE9-B8E3-4A90-8161-4414782AE47D}" destId="{81417725-B002-42D3-840B-025988A3EB52}" srcOrd="9" destOrd="0" presId="urn:microsoft.com/office/officeart/2005/8/layout/process1"/>
    <dgm:cxn modelId="{AF08C757-32C8-4468-86C1-30C01FD12C10}" type="presParOf" srcId="{81417725-B002-42D3-840B-025988A3EB52}" destId="{C997A1E3-C112-4C44-9396-8D06094C7BDD}" srcOrd="0" destOrd="0" presId="urn:microsoft.com/office/officeart/2005/8/layout/process1"/>
    <dgm:cxn modelId="{4A4FB048-BCCA-46BF-B583-EB262306104A}" type="presParOf" srcId="{A4F48EE9-B8E3-4A90-8161-4414782AE47D}" destId="{4F78A4F0-D4D2-4C4F-857B-A9F7C631BB6A}" srcOrd="10" destOrd="0" presId="urn:microsoft.com/office/officeart/2005/8/layout/process1"/>
    <dgm:cxn modelId="{26C9D45B-D17F-4CF0-9A2A-D2DD74101999}" type="presParOf" srcId="{A4F48EE9-B8E3-4A90-8161-4414782AE47D}" destId="{C2BABFE3-A177-4F88-9F45-4BBA7A169E02}" srcOrd="11" destOrd="0" presId="urn:microsoft.com/office/officeart/2005/8/layout/process1"/>
    <dgm:cxn modelId="{9F3C66E8-0D59-444D-9402-E0DBA7EBE654}" type="presParOf" srcId="{C2BABFE3-A177-4F88-9F45-4BBA7A169E02}" destId="{C0E63511-1863-4BDE-9BC7-BCBF0F5E348E}" srcOrd="0" destOrd="0" presId="urn:microsoft.com/office/officeart/2005/8/layout/process1"/>
    <dgm:cxn modelId="{15E3CA6A-EFC7-411D-8337-9E6B1BE97558}" type="presParOf" srcId="{A4F48EE9-B8E3-4A90-8161-4414782AE47D}" destId="{10AFCF19-3BE4-4EDD-BF95-B0E75485EDC4}" srcOrd="12" destOrd="0" presId="urn:microsoft.com/office/officeart/2005/8/layout/process1"/>
    <dgm:cxn modelId="{9AEA07B4-4924-4F3D-8CA0-D3CE47002CC6}" type="presParOf" srcId="{A4F48EE9-B8E3-4A90-8161-4414782AE47D}" destId="{530260B2-46ED-490F-B74F-C4DA98F28A05}" srcOrd="13" destOrd="0" presId="urn:microsoft.com/office/officeart/2005/8/layout/process1"/>
    <dgm:cxn modelId="{159FCCDF-7C62-468B-B76E-F66C87050326}" type="presParOf" srcId="{530260B2-46ED-490F-B74F-C4DA98F28A05}" destId="{8C5071EC-A5B1-438A-8734-54438AC601C8}" srcOrd="0" destOrd="0" presId="urn:microsoft.com/office/officeart/2005/8/layout/process1"/>
    <dgm:cxn modelId="{A28B7121-A4C6-4733-9ED0-1379ECE7D339}" type="presParOf" srcId="{A4F48EE9-B8E3-4A90-8161-4414782AE47D}" destId="{0E567F98-2189-49A2-82CE-0B2126F03568}"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4B64-BBCC-4E1F-AD43-9A8705DCD4BB}">
      <dsp:nvSpPr>
        <dsp:cNvPr id="0" name=""/>
        <dsp:cNvSpPr/>
      </dsp:nvSpPr>
      <dsp:spPr>
        <a:xfrm>
          <a:off x="3622"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1988 	</a:t>
          </a:r>
        </a:p>
        <a:p>
          <a:pPr marL="0" lvl="0" indent="0" algn="ctr" defTabSz="622300">
            <a:lnSpc>
              <a:spcPct val="90000"/>
            </a:lnSpc>
            <a:spcBef>
              <a:spcPct val="0"/>
            </a:spcBef>
            <a:spcAft>
              <a:spcPct val="35000"/>
            </a:spcAft>
            <a:buNone/>
          </a:pPr>
          <a:r>
            <a:rPr lang="pt-BR" sz="1400" kern="1200" dirty="0"/>
            <a:t>Inicio</a:t>
          </a:r>
        </a:p>
      </dsp:txBody>
      <dsp:txXfrm>
        <a:off x="20858" y="1118777"/>
        <a:ext cx="946314" cy="553999"/>
      </dsp:txXfrm>
    </dsp:sp>
    <dsp:sp modelId="{EF3B521E-10AF-4386-85DE-BD1A762E2392}">
      <dsp:nvSpPr>
        <dsp:cNvPr id="0" name=""/>
        <dsp:cNvSpPr/>
      </dsp:nvSpPr>
      <dsp:spPr>
        <a:xfrm>
          <a:off x="1082487"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1082487" y="1322807"/>
        <a:ext cx="145548" cy="145940"/>
      </dsp:txXfrm>
    </dsp:sp>
    <dsp:sp modelId="{2A5AAF0B-72DF-43C3-BAED-7C447A9E94CC}">
      <dsp:nvSpPr>
        <dsp:cNvPr id="0" name=""/>
        <dsp:cNvSpPr/>
      </dsp:nvSpPr>
      <dsp:spPr>
        <a:xfrm>
          <a:off x="1376723"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1992	1ª</a:t>
          </a:r>
        </a:p>
        <a:p>
          <a:pPr marL="0" lvl="0" indent="0" algn="ctr" defTabSz="622300">
            <a:lnSpc>
              <a:spcPct val="90000"/>
            </a:lnSpc>
            <a:spcBef>
              <a:spcPct val="0"/>
            </a:spcBef>
            <a:spcAft>
              <a:spcPct val="35000"/>
            </a:spcAft>
            <a:buNone/>
          </a:pPr>
          <a:r>
            <a:rPr lang="es-ES" sz="1400" kern="1200" noProof="0" dirty="0"/>
            <a:t>Enmienda</a:t>
          </a:r>
        </a:p>
      </dsp:txBody>
      <dsp:txXfrm>
        <a:off x="1393959" y="1118777"/>
        <a:ext cx="946314" cy="553999"/>
      </dsp:txXfrm>
    </dsp:sp>
    <dsp:sp modelId="{F7F60E91-AF65-40BE-8987-D633E543AECB}">
      <dsp:nvSpPr>
        <dsp:cNvPr id="0" name=""/>
        <dsp:cNvSpPr/>
      </dsp:nvSpPr>
      <dsp:spPr>
        <a:xfrm>
          <a:off x="2455588"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2455588" y="1322807"/>
        <a:ext cx="145548" cy="145940"/>
      </dsp:txXfrm>
    </dsp:sp>
    <dsp:sp modelId="{A10B3060-CEE0-421C-BF5C-CD8FB433307B}">
      <dsp:nvSpPr>
        <dsp:cNvPr id="0" name=""/>
        <dsp:cNvSpPr/>
      </dsp:nvSpPr>
      <dsp:spPr>
        <a:xfrm>
          <a:off x="2749824"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1997	2ª </a:t>
          </a:r>
        </a:p>
        <a:p>
          <a:pPr marL="0" lvl="0" indent="0" algn="ctr" defTabSz="622300">
            <a:lnSpc>
              <a:spcPct val="90000"/>
            </a:lnSpc>
            <a:spcBef>
              <a:spcPct val="0"/>
            </a:spcBef>
            <a:spcAft>
              <a:spcPct val="35000"/>
            </a:spcAft>
            <a:buNone/>
          </a:pPr>
          <a:r>
            <a:rPr lang="es-ES_tradnl" sz="1400" kern="1200" noProof="0" dirty="0"/>
            <a:t>Enmienda</a:t>
          </a:r>
        </a:p>
      </dsp:txBody>
      <dsp:txXfrm>
        <a:off x="2767060" y="1118777"/>
        <a:ext cx="946314" cy="553999"/>
      </dsp:txXfrm>
    </dsp:sp>
    <dsp:sp modelId="{F4399933-379D-438C-B9B0-E02DC5F90DE6}">
      <dsp:nvSpPr>
        <dsp:cNvPr id="0" name=""/>
        <dsp:cNvSpPr/>
      </dsp:nvSpPr>
      <dsp:spPr>
        <a:xfrm>
          <a:off x="3828689"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3828689" y="1322807"/>
        <a:ext cx="145548" cy="145940"/>
      </dsp:txXfrm>
    </dsp:sp>
    <dsp:sp modelId="{6A2B5E9A-B35C-47FE-B851-CE758F749F11}">
      <dsp:nvSpPr>
        <dsp:cNvPr id="0" name=""/>
        <dsp:cNvSpPr/>
      </dsp:nvSpPr>
      <dsp:spPr>
        <a:xfrm>
          <a:off x="4122925"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2002	3ª</a:t>
          </a:r>
        </a:p>
        <a:p>
          <a:pPr marL="0" lvl="0" indent="0" algn="ctr" defTabSz="622300">
            <a:lnSpc>
              <a:spcPct val="90000"/>
            </a:lnSpc>
            <a:spcBef>
              <a:spcPct val="0"/>
            </a:spcBef>
            <a:spcAft>
              <a:spcPct val="35000"/>
            </a:spcAft>
            <a:buNone/>
          </a:pPr>
          <a:r>
            <a:rPr lang="es-ES_tradnl" sz="1400" kern="1200" noProof="0" dirty="0"/>
            <a:t>Enmienda</a:t>
          </a:r>
        </a:p>
      </dsp:txBody>
      <dsp:txXfrm>
        <a:off x="4140161" y="1118777"/>
        <a:ext cx="946314" cy="553999"/>
      </dsp:txXfrm>
    </dsp:sp>
    <dsp:sp modelId="{A25A860B-8EF7-4228-8A49-1F89BCF3065F}">
      <dsp:nvSpPr>
        <dsp:cNvPr id="0" name=""/>
        <dsp:cNvSpPr/>
      </dsp:nvSpPr>
      <dsp:spPr>
        <a:xfrm>
          <a:off x="5201789"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5201789" y="1322807"/>
        <a:ext cx="145548" cy="145940"/>
      </dsp:txXfrm>
    </dsp:sp>
    <dsp:sp modelId="{3CA0DB79-B0CA-4330-BC73-34B49F500634}">
      <dsp:nvSpPr>
        <dsp:cNvPr id="0" name=""/>
        <dsp:cNvSpPr/>
      </dsp:nvSpPr>
      <dsp:spPr>
        <a:xfrm>
          <a:off x="5496025"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2007	4ª</a:t>
          </a:r>
        </a:p>
        <a:p>
          <a:pPr marL="0" lvl="0" indent="0" algn="ctr" defTabSz="622300">
            <a:lnSpc>
              <a:spcPct val="90000"/>
            </a:lnSpc>
            <a:spcBef>
              <a:spcPct val="0"/>
            </a:spcBef>
            <a:spcAft>
              <a:spcPct val="35000"/>
            </a:spcAft>
            <a:buNone/>
          </a:pPr>
          <a:r>
            <a:rPr lang="es-ES_tradnl" sz="1400" kern="1200" noProof="0" dirty="0"/>
            <a:t>Enmienda</a:t>
          </a:r>
        </a:p>
      </dsp:txBody>
      <dsp:txXfrm>
        <a:off x="5513261" y="1118777"/>
        <a:ext cx="946314" cy="553999"/>
      </dsp:txXfrm>
    </dsp:sp>
    <dsp:sp modelId="{81417725-B002-42D3-840B-025988A3EB52}">
      <dsp:nvSpPr>
        <dsp:cNvPr id="0" name=""/>
        <dsp:cNvSpPr/>
      </dsp:nvSpPr>
      <dsp:spPr>
        <a:xfrm>
          <a:off x="6574890"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6574890" y="1322807"/>
        <a:ext cx="145548" cy="145940"/>
      </dsp:txXfrm>
    </dsp:sp>
    <dsp:sp modelId="{4F78A4F0-D4D2-4C4F-857B-A9F7C631BB6A}">
      <dsp:nvSpPr>
        <dsp:cNvPr id="0" name=""/>
        <dsp:cNvSpPr/>
      </dsp:nvSpPr>
      <dsp:spPr>
        <a:xfrm>
          <a:off x="6869126"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2012	5ª </a:t>
          </a:r>
        </a:p>
        <a:p>
          <a:pPr marL="0" lvl="0" indent="0" algn="ctr" defTabSz="622300">
            <a:lnSpc>
              <a:spcPct val="90000"/>
            </a:lnSpc>
            <a:spcBef>
              <a:spcPct val="0"/>
            </a:spcBef>
            <a:spcAft>
              <a:spcPct val="35000"/>
            </a:spcAft>
            <a:buNone/>
          </a:pPr>
          <a:r>
            <a:rPr lang="es-ES_tradnl" sz="1400" kern="1200" noProof="0" dirty="0"/>
            <a:t>Enmienda</a:t>
          </a:r>
        </a:p>
      </dsp:txBody>
      <dsp:txXfrm>
        <a:off x="6886362" y="1118777"/>
        <a:ext cx="946314" cy="553999"/>
      </dsp:txXfrm>
    </dsp:sp>
    <dsp:sp modelId="{C2BABFE3-A177-4F88-9F45-4BBA7A169E02}">
      <dsp:nvSpPr>
        <dsp:cNvPr id="0" name=""/>
        <dsp:cNvSpPr/>
      </dsp:nvSpPr>
      <dsp:spPr>
        <a:xfrm>
          <a:off x="7947991"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7947991" y="1322807"/>
        <a:ext cx="145548" cy="145940"/>
      </dsp:txXfrm>
    </dsp:sp>
    <dsp:sp modelId="{10AFCF19-3BE4-4EDD-BF95-B0E75485EDC4}">
      <dsp:nvSpPr>
        <dsp:cNvPr id="0" name=""/>
        <dsp:cNvSpPr/>
      </dsp:nvSpPr>
      <dsp:spPr>
        <a:xfrm>
          <a:off x="8242227"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2017	6ª </a:t>
          </a:r>
        </a:p>
        <a:p>
          <a:pPr marL="0" lvl="0" indent="0" algn="ctr" defTabSz="622300">
            <a:lnSpc>
              <a:spcPct val="90000"/>
            </a:lnSpc>
            <a:spcBef>
              <a:spcPct val="0"/>
            </a:spcBef>
            <a:spcAft>
              <a:spcPct val="35000"/>
            </a:spcAft>
            <a:buNone/>
          </a:pPr>
          <a:r>
            <a:rPr lang="es-ES_tradnl" sz="1400" kern="1200" noProof="0" dirty="0"/>
            <a:t>Enmienda</a:t>
          </a:r>
        </a:p>
      </dsp:txBody>
      <dsp:txXfrm>
        <a:off x="8259463" y="1118777"/>
        <a:ext cx="946314" cy="553999"/>
      </dsp:txXfrm>
    </dsp:sp>
    <dsp:sp modelId="{530260B2-46ED-490F-B74F-C4DA98F28A05}">
      <dsp:nvSpPr>
        <dsp:cNvPr id="0" name=""/>
        <dsp:cNvSpPr/>
      </dsp:nvSpPr>
      <dsp:spPr>
        <a:xfrm>
          <a:off x="9321091" y="1274160"/>
          <a:ext cx="207926" cy="24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9321091" y="1322807"/>
        <a:ext cx="145548" cy="145940"/>
      </dsp:txXfrm>
    </dsp:sp>
    <dsp:sp modelId="{0E567F98-2189-49A2-82CE-0B2126F03568}">
      <dsp:nvSpPr>
        <dsp:cNvPr id="0" name=""/>
        <dsp:cNvSpPr/>
      </dsp:nvSpPr>
      <dsp:spPr>
        <a:xfrm>
          <a:off x="9615327" y="1101541"/>
          <a:ext cx="980786" cy="588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2022	7ª </a:t>
          </a:r>
        </a:p>
        <a:p>
          <a:pPr marL="0" lvl="0" indent="0" algn="ctr" defTabSz="622300">
            <a:lnSpc>
              <a:spcPct val="90000"/>
            </a:lnSpc>
            <a:spcBef>
              <a:spcPct val="0"/>
            </a:spcBef>
            <a:spcAft>
              <a:spcPct val="35000"/>
            </a:spcAft>
            <a:buNone/>
          </a:pPr>
          <a:r>
            <a:rPr lang="pt-BR" sz="1400" kern="1200" dirty="0"/>
            <a:t>Enmienda</a:t>
          </a:r>
        </a:p>
      </dsp:txBody>
      <dsp:txXfrm>
        <a:off x="9632563" y="1118777"/>
        <a:ext cx="946314" cy="5539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B6FEF-7B8D-4D93-B80F-F0F12A33452D}" type="datetimeFigureOut">
              <a:rPr lang="pt-BR" smtClean="0"/>
              <a:t>19/09/2023</a:t>
            </a:fld>
            <a:endParaRPr lang="pt-B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pt-B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6270F-835A-48FA-B546-BE4FE6A69F95}" type="slidenum">
              <a:rPr lang="pt-BR" smtClean="0"/>
              <a:t>‹Nº›</a:t>
            </a:fld>
            <a:endParaRPr lang="pt-BR"/>
          </a:p>
        </p:txBody>
      </p:sp>
    </p:spTree>
    <p:extLst>
      <p:ext uri="{BB962C8B-B14F-4D97-AF65-F5344CB8AC3E}">
        <p14:creationId xmlns:p14="http://schemas.microsoft.com/office/powerpoint/2010/main" val="39354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t-BR" dirty="0"/>
          </a:p>
        </p:txBody>
      </p:sp>
      <p:sp>
        <p:nvSpPr>
          <p:cNvPr id="4" name="Marcador de número de diapositiva 3"/>
          <p:cNvSpPr>
            <a:spLocks noGrp="1"/>
          </p:cNvSpPr>
          <p:nvPr>
            <p:ph type="sldNum" sz="quarter" idx="5"/>
          </p:nvPr>
        </p:nvSpPr>
        <p:spPr/>
        <p:txBody>
          <a:bodyPr/>
          <a:lstStyle/>
          <a:p>
            <a:fld id="{5706270F-835A-48FA-B546-BE4FE6A69F95}" type="slidenum">
              <a:rPr lang="pt-BR" smtClean="0"/>
              <a:t>3</a:t>
            </a:fld>
            <a:endParaRPr lang="pt-BR"/>
          </a:p>
        </p:txBody>
      </p:sp>
    </p:spTree>
    <p:extLst>
      <p:ext uri="{BB962C8B-B14F-4D97-AF65-F5344CB8AC3E}">
        <p14:creationId xmlns:p14="http://schemas.microsoft.com/office/powerpoint/2010/main" val="133601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27272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77353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644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421556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04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211318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404741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12939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94212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102569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111573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88073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39023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336874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F45458CB-7B73-8D49-A873-1DEBE2AA829C}" type="datetimeFigureOut">
              <a:rPr lang="es-MX" smtClean="0"/>
              <a:t>19/09/2023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45D55867-85A9-9C4A-A16C-5010216083FA}" type="slidenum">
              <a:rPr lang="es-MX" smtClean="0"/>
              <a:t>‹Nº›</a:t>
            </a:fld>
            <a:endParaRPr lang="es-MX" dirty="0"/>
          </a:p>
        </p:txBody>
      </p:sp>
    </p:spTree>
    <p:extLst>
      <p:ext uri="{BB962C8B-B14F-4D97-AF65-F5344CB8AC3E}">
        <p14:creationId xmlns:p14="http://schemas.microsoft.com/office/powerpoint/2010/main" val="354108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dirty="0"/>
              <a:t>Haz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45D55867-85A9-9C4A-A16C-5010216083FA}" type="slidenum">
              <a:rPr lang="es-MX" smtClean="0"/>
              <a:t>‹Nº›</a:t>
            </a:fld>
            <a:endParaRPr lang="es-MX" dirty="0"/>
          </a:p>
        </p:txBody>
      </p:sp>
      <p:sp>
        <p:nvSpPr>
          <p:cNvPr id="5" name="Date Placeholder 4"/>
          <p:cNvSpPr>
            <a:spLocks noGrp="1"/>
          </p:cNvSpPr>
          <p:nvPr>
            <p:ph type="dt" sz="half" idx="10"/>
          </p:nvPr>
        </p:nvSpPr>
        <p:spPr/>
        <p:txBody>
          <a:bodyPr/>
          <a:lstStyle/>
          <a:p>
            <a:fld id="{F45458CB-7B73-8D49-A873-1DEBE2AA829C}" type="datetimeFigureOut">
              <a:rPr lang="es-MX" smtClean="0"/>
              <a:t>19/09/2023</a:t>
            </a:fld>
            <a:endParaRPr lang="es-MX" dirty="0"/>
          </a:p>
        </p:txBody>
      </p:sp>
    </p:spTree>
    <p:extLst>
      <p:ext uri="{BB962C8B-B14F-4D97-AF65-F5344CB8AC3E}">
        <p14:creationId xmlns:p14="http://schemas.microsoft.com/office/powerpoint/2010/main" val="277257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5458CB-7B73-8D49-A873-1DEBE2AA829C}" type="datetimeFigureOut">
              <a:rPr lang="es-MX" smtClean="0"/>
              <a:t>19/09/2023</a:t>
            </a:fld>
            <a:endParaRPr lang="es-MX"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D55867-85A9-9C4A-A16C-5010216083FA}" type="slidenum">
              <a:rPr lang="es-MX" smtClean="0"/>
              <a:t>‹Nº›</a:t>
            </a:fld>
            <a:endParaRPr lang="es-MX" dirty="0"/>
          </a:p>
        </p:txBody>
      </p:sp>
    </p:spTree>
    <p:extLst>
      <p:ext uri="{BB962C8B-B14F-4D97-AF65-F5344CB8AC3E}">
        <p14:creationId xmlns:p14="http://schemas.microsoft.com/office/powerpoint/2010/main" val="21588319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hyperlink" Target="http://unstats.un.org/unsd/default.htm" TargetMode="External"/><Relationship Id="rId13" Type="http://schemas.openxmlformats.org/officeDocument/2006/relationships/hyperlink" Target="http://www.pic.int/" TargetMode="External"/><Relationship Id="rId18" Type="http://schemas.openxmlformats.org/officeDocument/2006/relationships/image" Target="../media/image14.png"/><Relationship Id="rId26" Type="http://schemas.openxmlformats.org/officeDocument/2006/relationships/hyperlink" Target="http://www.interpol.int/" TargetMode="External"/><Relationship Id="rId3" Type="http://schemas.openxmlformats.org/officeDocument/2006/relationships/image" Target="../media/image1.jpeg"/><Relationship Id="rId21" Type="http://schemas.openxmlformats.org/officeDocument/2006/relationships/image" Target="../media/image16.jpeg"/><Relationship Id="rId7" Type="http://schemas.openxmlformats.org/officeDocument/2006/relationships/hyperlink" Target="http://www.wto.org/index.htm" TargetMode="External"/><Relationship Id="rId12" Type="http://schemas.openxmlformats.org/officeDocument/2006/relationships/hyperlink" Target="http://www.opcw.org/index.html" TargetMode="External"/><Relationship Id="rId17" Type="http://schemas.openxmlformats.org/officeDocument/2006/relationships/hyperlink" Target="http://www.unep.fr/ozonaction" TargetMode="External"/><Relationship Id="rId25" Type="http://schemas.openxmlformats.org/officeDocument/2006/relationships/image" Target="../media/image18.png"/><Relationship Id="rId33"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13.jpeg"/><Relationship Id="rId20" Type="http://schemas.openxmlformats.org/officeDocument/2006/relationships/hyperlink" Target="http://www.opcw.org/" TargetMode="External"/><Relationship Id="rId29"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www.wcoomd.org/home_hsoverviewboxes_committees_committstrchs.htm" TargetMode="External"/><Relationship Id="rId11" Type="http://schemas.openxmlformats.org/officeDocument/2006/relationships/hyperlink" Target="http://www.cites.org/index.html" TargetMode="External"/><Relationship Id="rId24" Type="http://schemas.openxmlformats.org/officeDocument/2006/relationships/hyperlink" Target="http://www.biodiv.org/" TargetMode="External"/><Relationship Id="rId32" Type="http://schemas.openxmlformats.org/officeDocument/2006/relationships/image" Target="../media/image23.png"/><Relationship Id="rId5" Type="http://schemas.openxmlformats.org/officeDocument/2006/relationships/image" Target="../media/image11.png"/><Relationship Id="rId15" Type="http://schemas.openxmlformats.org/officeDocument/2006/relationships/hyperlink" Target="http://www.pops.int/" TargetMode="External"/><Relationship Id="rId23" Type="http://schemas.openxmlformats.org/officeDocument/2006/relationships/image" Target="../media/image17.jpeg"/><Relationship Id="rId28" Type="http://schemas.openxmlformats.org/officeDocument/2006/relationships/hyperlink" Target="http://basel.int/" TargetMode="External"/><Relationship Id="rId10" Type="http://schemas.openxmlformats.org/officeDocument/2006/relationships/hyperlink" Target="http://www.unep.org/" TargetMode="External"/><Relationship Id="rId19" Type="http://schemas.openxmlformats.org/officeDocument/2006/relationships/image" Target="../media/image15.png"/><Relationship Id="rId31" Type="http://schemas.openxmlformats.org/officeDocument/2006/relationships/image" Target="../media/image22.gif"/><Relationship Id="rId4" Type="http://schemas.openxmlformats.org/officeDocument/2006/relationships/image" Target="../media/image10.jpeg"/><Relationship Id="rId9" Type="http://schemas.openxmlformats.org/officeDocument/2006/relationships/hyperlink" Target="http://www.iccwbo.org/" TargetMode="External"/><Relationship Id="rId14" Type="http://schemas.openxmlformats.org/officeDocument/2006/relationships/image" Target="../media/image12.jpeg"/><Relationship Id="rId22" Type="http://schemas.openxmlformats.org/officeDocument/2006/relationships/hyperlink" Target="http://www.unep.org/ozone" TargetMode="External"/><Relationship Id="rId27" Type="http://schemas.openxmlformats.org/officeDocument/2006/relationships/image" Target="../media/image19.jpeg"/><Relationship Id="rId30"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ítulo 2">
            <a:extLst>
              <a:ext uri="{FF2B5EF4-FFF2-40B4-BE49-F238E27FC236}">
                <a16:creationId xmlns:a16="http://schemas.microsoft.com/office/drawing/2014/main" id="{62BEABCC-76F4-0F27-1001-68CE16045EB2}"/>
              </a:ext>
            </a:extLst>
          </p:cNvPr>
          <p:cNvSpPr txBox="1">
            <a:spLocks/>
          </p:cNvSpPr>
          <p:nvPr/>
        </p:nvSpPr>
        <p:spPr>
          <a:xfrm>
            <a:off x="1371872" y="3377774"/>
            <a:ext cx="9025465" cy="99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spcAft>
                <a:spcPts val="400"/>
              </a:spcAft>
              <a:buNone/>
            </a:pPr>
            <a:r>
              <a:rPr lang="es-MX" sz="2600" kern="100" dirty="0">
                <a:solidFill>
                  <a:schemeClr val="accent1">
                    <a:lumMod val="50000"/>
                  </a:schemeClr>
                </a:solidFill>
                <a:effectLst/>
                <a:latin typeface="Berlin Sans FB" panose="020E0602020502020306" pitchFamily="34" charset="0"/>
                <a:ea typeface="Calibri" panose="020F0502020204030204" pitchFamily="34" charset="0"/>
                <a:cs typeface="Times New Roman" panose="02020603050405020304" pitchFamily="18" charset="0"/>
              </a:rPr>
              <a:t>EVOLUCIÓN Y FUTURO DEL SISTEMA ARMONIZADO</a:t>
            </a:r>
            <a:br>
              <a:rPr lang="es-MX" sz="2600" kern="100" dirty="0">
                <a:solidFill>
                  <a:schemeClr val="accent1">
                    <a:lumMod val="50000"/>
                  </a:schemeClr>
                </a:solidFill>
                <a:effectLst/>
                <a:latin typeface="Berlin Sans FB" panose="020E0602020502020306" pitchFamily="34" charset="0"/>
                <a:ea typeface="Calibri" panose="020F0502020204030204" pitchFamily="34" charset="0"/>
                <a:cs typeface="Times New Roman" panose="02020603050405020304" pitchFamily="18" charset="0"/>
              </a:rPr>
            </a:br>
            <a:r>
              <a:rPr lang="es-MX" sz="2600" dirty="0">
                <a:solidFill>
                  <a:schemeClr val="accent1">
                    <a:lumMod val="50000"/>
                  </a:schemeClr>
                </a:solidFill>
                <a:effectLst/>
                <a:latin typeface="Berlin Sans FB" panose="020E0602020502020306" pitchFamily="34" charset="0"/>
                <a:ea typeface="Calibri" panose="020F0502020204030204" pitchFamily="34" charset="0"/>
              </a:rPr>
              <a:t>¿ES NECESARIA UNA NUEVA NOMENCLATURA?</a:t>
            </a:r>
            <a:endParaRPr lang="es-MX" sz="2600" dirty="0"/>
          </a:p>
        </p:txBody>
      </p:sp>
      <p:sp>
        <p:nvSpPr>
          <p:cNvPr id="22" name="Subtítulo 2">
            <a:extLst>
              <a:ext uri="{FF2B5EF4-FFF2-40B4-BE49-F238E27FC236}">
                <a16:creationId xmlns:a16="http://schemas.microsoft.com/office/drawing/2014/main" id="{02D81CCA-C86B-C187-DB43-BC7621DCEB73}"/>
              </a:ext>
            </a:extLst>
          </p:cNvPr>
          <p:cNvSpPr txBox="1">
            <a:spLocks/>
          </p:cNvSpPr>
          <p:nvPr/>
        </p:nvSpPr>
        <p:spPr>
          <a:xfrm>
            <a:off x="2994525" y="5065401"/>
            <a:ext cx="6582343" cy="3595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spcAft>
                <a:spcPts val="400"/>
              </a:spcAft>
              <a:buNone/>
            </a:pPr>
            <a:r>
              <a:rPr lang="es-MX" sz="2600" dirty="0">
                <a:solidFill>
                  <a:schemeClr val="accent2">
                    <a:lumMod val="50000"/>
                  </a:schemeClr>
                </a:solidFill>
              </a:rPr>
              <a:t>Ing. Enrique Herón Jiménez Ramírez</a:t>
            </a:r>
            <a:endParaRPr lang="pt-BR" sz="2600" dirty="0">
              <a:solidFill>
                <a:schemeClr val="accent2">
                  <a:lumMod val="50000"/>
                </a:schemeClr>
              </a:solidFill>
            </a:endParaRPr>
          </a:p>
        </p:txBody>
      </p:sp>
      <p:sp>
        <p:nvSpPr>
          <p:cNvPr id="23" name="Subtítulo 2">
            <a:extLst>
              <a:ext uri="{FF2B5EF4-FFF2-40B4-BE49-F238E27FC236}">
                <a16:creationId xmlns:a16="http://schemas.microsoft.com/office/drawing/2014/main" id="{AAB2D02E-E3A8-DEB9-B6D8-9B2B869B7B2E}"/>
              </a:ext>
            </a:extLst>
          </p:cNvPr>
          <p:cNvSpPr txBox="1">
            <a:spLocks/>
          </p:cNvSpPr>
          <p:nvPr/>
        </p:nvSpPr>
        <p:spPr>
          <a:xfrm>
            <a:off x="9300217" y="5995212"/>
            <a:ext cx="3232776" cy="862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200" b="1" dirty="0">
                <a:solidFill>
                  <a:schemeClr val="bg1"/>
                </a:solidFill>
              </a:rPr>
              <a:t>27, 28 29 DE </a:t>
            </a:r>
          </a:p>
          <a:p>
            <a:pPr marL="0" indent="0" algn="ctr">
              <a:buNone/>
            </a:pPr>
            <a:r>
              <a:rPr lang="es-MX" sz="2200" b="1" dirty="0">
                <a:solidFill>
                  <a:schemeClr val="bg1"/>
                </a:solidFill>
              </a:rPr>
              <a:t>SEPTIEMBRE 2023</a:t>
            </a:r>
          </a:p>
        </p:txBody>
      </p:sp>
      <p:sp>
        <p:nvSpPr>
          <p:cNvPr id="2" name="CuadroTexto 1">
            <a:extLst>
              <a:ext uri="{FF2B5EF4-FFF2-40B4-BE49-F238E27FC236}">
                <a16:creationId xmlns:a16="http://schemas.microsoft.com/office/drawing/2014/main" id="{4C649429-D232-09AE-AB51-62A16D5755ED}"/>
              </a:ext>
            </a:extLst>
          </p:cNvPr>
          <p:cNvSpPr txBox="1"/>
          <p:nvPr/>
        </p:nvSpPr>
        <p:spPr>
          <a:xfrm>
            <a:off x="1786065" y="1147000"/>
            <a:ext cx="8197080" cy="1538883"/>
          </a:xfrm>
          <a:prstGeom prst="rect">
            <a:avLst/>
          </a:prstGeom>
          <a:solidFill>
            <a:srgbClr val="DEB74A"/>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ts val="600"/>
              </a:spcBef>
              <a:spcAft>
                <a:spcPts val="600"/>
              </a:spcAft>
            </a:pPr>
            <a:r>
              <a:rPr lang="es-MX" sz="2800" dirty="0">
                <a:solidFill>
                  <a:schemeClr val="accent1">
                    <a:lumMod val="50000"/>
                  </a:schemeClr>
                </a:solidFill>
                <a:latin typeface="Berlin Sans FB" panose="020E0602020502020306" pitchFamily="34" charset="0"/>
              </a:rPr>
              <a:t>XVI REUNIÓN MUNDIAL DE DERECHO ADUANERO BERLIN 2023</a:t>
            </a:r>
          </a:p>
          <a:p>
            <a:pPr algn="ctr">
              <a:spcBef>
                <a:spcPts val="600"/>
              </a:spcBef>
              <a:spcAft>
                <a:spcPts val="600"/>
              </a:spcAft>
            </a:pPr>
            <a:r>
              <a:rPr lang="es-MX" sz="2800" dirty="0">
                <a:solidFill>
                  <a:schemeClr val="accent1">
                    <a:lumMod val="50000"/>
                  </a:schemeClr>
                </a:solidFill>
                <a:latin typeface="Berlin Sans FB" panose="020E0602020502020306" pitchFamily="34" charset="0"/>
              </a:rPr>
              <a:t>“LAS ADUANAS EN TIEMPOS DE CAMBIO GLOBAL”</a:t>
            </a:r>
            <a:endParaRPr lang="pt-BR" sz="2800" dirty="0">
              <a:solidFill>
                <a:schemeClr val="accent1">
                  <a:lumMod val="50000"/>
                </a:schemeClr>
              </a:solidFill>
              <a:latin typeface="Berlin Sans FB" panose="020E0602020502020306" pitchFamily="34" charset="0"/>
            </a:endParaRPr>
          </a:p>
        </p:txBody>
      </p:sp>
      <p:pic>
        <p:nvPicPr>
          <p:cNvPr id="3" name="Picture 4" descr="ICLA International Customs Law Academy">
            <a:extLst>
              <a:ext uri="{FF2B5EF4-FFF2-40B4-BE49-F238E27FC236}">
                <a16:creationId xmlns:a16="http://schemas.microsoft.com/office/drawing/2014/main" id="{34A23E16-9594-C23D-EF3F-DC5A37138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1A809C5-CB2C-E3FF-C05C-0B7FFDACDAE8}"/>
              </a:ext>
            </a:extLst>
          </p:cNvPr>
          <p:cNvPicPr>
            <a:picLocks noChangeAspect="1"/>
          </p:cNvPicPr>
          <p:nvPr/>
        </p:nvPicPr>
        <p:blipFill>
          <a:blip r:embed="rId3"/>
          <a:stretch>
            <a:fillRect/>
          </a:stretch>
        </p:blipFill>
        <p:spPr>
          <a:xfrm>
            <a:off x="57390" y="59197"/>
            <a:ext cx="1364767" cy="580752"/>
          </a:xfrm>
          <a:prstGeom prst="rect">
            <a:avLst/>
          </a:prstGeom>
        </p:spPr>
      </p:pic>
    </p:spTree>
    <p:extLst>
      <p:ext uri="{BB962C8B-B14F-4D97-AF65-F5344CB8AC3E}">
        <p14:creationId xmlns:p14="http://schemas.microsoft.com/office/powerpoint/2010/main" val="25506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grpSp>
      <p:sp useBgFill="1">
        <p:nvSpPr>
          <p:cNvPr id="20" name="Rectangle 19">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24" name="Straight Connector 23">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4" name="Imagen 3">
            <a:extLst>
              <a:ext uri="{FF2B5EF4-FFF2-40B4-BE49-F238E27FC236}">
                <a16:creationId xmlns:a16="http://schemas.microsoft.com/office/drawing/2014/main" id="{39EC3E6D-EB7E-76A7-5FB4-67A0FD846B84}"/>
              </a:ext>
            </a:extLst>
          </p:cNvPr>
          <p:cNvPicPr>
            <a:picLocks noChangeAspect="1"/>
          </p:cNvPicPr>
          <p:nvPr/>
        </p:nvPicPr>
        <p:blipFill>
          <a:blip r:embed="rId2"/>
          <a:stretch>
            <a:fillRect/>
          </a:stretch>
        </p:blipFill>
        <p:spPr>
          <a:xfrm>
            <a:off x="148624" y="28848"/>
            <a:ext cx="1364767" cy="580752"/>
          </a:xfrm>
          <a:prstGeom prst="rect">
            <a:avLst/>
          </a:prstGeom>
        </p:spPr>
      </p:pic>
      <p:pic>
        <p:nvPicPr>
          <p:cNvPr id="5" name="Imagen 4">
            <a:extLst>
              <a:ext uri="{FF2B5EF4-FFF2-40B4-BE49-F238E27FC236}">
                <a16:creationId xmlns:a16="http://schemas.microsoft.com/office/drawing/2014/main" id="{79656551-873C-5B42-2861-466C57A85CBE}"/>
              </a:ext>
            </a:extLst>
          </p:cNvPr>
          <p:cNvPicPr>
            <a:picLocks noChangeAspect="1"/>
          </p:cNvPicPr>
          <p:nvPr/>
        </p:nvPicPr>
        <p:blipFill>
          <a:blip r:embed="rId3"/>
          <a:stretch>
            <a:fillRect/>
          </a:stretch>
        </p:blipFill>
        <p:spPr>
          <a:xfrm>
            <a:off x="10765110" y="31325"/>
            <a:ext cx="1301120" cy="578275"/>
          </a:xfrm>
          <a:prstGeom prst="rect">
            <a:avLst/>
          </a:prstGeom>
        </p:spPr>
      </p:pic>
      <p:sp>
        <p:nvSpPr>
          <p:cNvPr id="6" name="CuadroTexto 5">
            <a:extLst>
              <a:ext uri="{FF2B5EF4-FFF2-40B4-BE49-F238E27FC236}">
                <a16:creationId xmlns:a16="http://schemas.microsoft.com/office/drawing/2014/main" id="{E9330B78-929D-6E93-B5DA-91F8F08B7675}"/>
              </a:ext>
            </a:extLst>
          </p:cNvPr>
          <p:cNvSpPr txBox="1"/>
          <p:nvPr/>
        </p:nvSpPr>
        <p:spPr>
          <a:xfrm>
            <a:off x="851289" y="865184"/>
            <a:ext cx="6507168" cy="5016758"/>
          </a:xfrm>
          <a:prstGeom prst="rect">
            <a:avLst/>
          </a:prstGeom>
          <a:noFill/>
        </p:spPr>
        <p:txBody>
          <a:bodyPr wrap="square">
            <a:spAutoFit/>
          </a:bodyPr>
          <a:lstStyle/>
          <a:p>
            <a:pPr marL="1160463" indent="-1160463">
              <a:tabLst>
                <a:tab pos="1160463" algn="l"/>
              </a:tabLst>
            </a:pPr>
            <a:r>
              <a:rPr lang="es-MX" sz="1600" dirty="0">
                <a:solidFill>
                  <a:srgbClr val="0070C0"/>
                </a:solidFill>
              </a:rPr>
              <a:t>Capítulo 84.	Reactores nucleares, calderas, máquinas, aparatos y artefactos mecánicos; partes de estas máquinas o aparatos</a:t>
            </a:r>
          </a:p>
          <a:p>
            <a:endParaRPr lang="es-MX" sz="1600" dirty="0">
              <a:solidFill>
                <a:srgbClr val="0070C0"/>
              </a:solidFill>
            </a:endParaRPr>
          </a:p>
          <a:p>
            <a:pPr marL="1160463" indent="-1160463"/>
            <a:r>
              <a:rPr lang="es-MX" sz="1600" dirty="0">
                <a:solidFill>
                  <a:srgbClr val="0070C0"/>
                </a:solidFill>
              </a:rPr>
              <a:t>84.19 	</a:t>
            </a:r>
            <a:r>
              <a:rPr lang="es-MX" sz="1600" b="1" dirty="0">
                <a:solidFill>
                  <a:srgbClr val="0070C0"/>
                </a:solidFill>
              </a:rPr>
              <a:t>Aparatos</a:t>
            </a:r>
            <a:r>
              <a:rPr lang="es-MX" sz="1600" dirty="0">
                <a:solidFill>
                  <a:srgbClr val="0070C0"/>
                </a:solidFill>
              </a:rPr>
              <a:t>, dispositivos o equipos de laboratorio, </a:t>
            </a:r>
            <a:r>
              <a:rPr lang="es-MX" sz="1600" b="1" dirty="0">
                <a:solidFill>
                  <a:srgbClr val="0070C0"/>
                </a:solidFill>
              </a:rPr>
              <a:t>aunque se calienten eléctricamente</a:t>
            </a:r>
            <a:r>
              <a:rPr lang="es-MX" sz="1600" dirty="0">
                <a:solidFill>
                  <a:srgbClr val="0070C0"/>
                </a:solidFill>
              </a:rPr>
              <a:t> (excepto los hornos y demás aparatos de la partida 85.14), para el tratamiento de materias mediante operaciones que impliquen un cambio de temperatura, tales como </a:t>
            </a:r>
            <a:r>
              <a:rPr lang="es-MX" sz="1600" b="1" dirty="0">
                <a:solidFill>
                  <a:srgbClr val="0070C0"/>
                </a:solidFill>
              </a:rPr>
              <a:t>calentamiento</a:t>
            </a:r>
            <a:r>
              <a:rPr lang="es-MX" sz="1600" dirty="0">
                <a:solidFill>
                  <a:srgbClr val="0070C0"/>
                </a:solidFill>
              </a:rPr>
              <a:t>, cocción, torrefacción, destilación, rectificación, esterilización, pasteurización, baño de vapor de agua, secado, evaporación, vaporización, condensación o enfriamiento, </a:t>
            </a:r>
            <a:r>
              <a:rPr lang="es-MX" sz="1600" b="1" dirty="0">
                <a:solidFill>
                  <a:srgbClr val="0070C0"/>
                </a:solidFill>
              </a:rPr>
              <a:t>excepto los aparatos domésticos</a:t>
            </a:r>
            <a:r>
              <a:rPr lang="es-MX" sz="1600" dirty="0">
                <a:solidFill>
                  <a:srgbClr val="0070C0"/>
                </a:solidFill>
              </a:rPr>
              <a:t>; calentadores de agua de calentamiento instantáneo o de acumulación, excepto los eléctricos.</a:t>
            </a:r>
          </a:p>
          <a:p>
            <a:pPr marL="1160463" indent="-1160463"/>
            <a:endParaRPr lang="es-MX" sz="1600" dirty="0">
              <a:solidFill>
                <a:srgbClr val="0070C0"/>
              </a:solidFill>
            </a:endParaRPr>
          </a:p>
          <a:p>
            <a:pPr marL="1160463" indent="-1160463"/>
            <a:r>
              <a:rPr lang="es-MX" sz="1600" dirty="0">
                <a:solidFill>
                  <a:schemeClr val="accent1">
                    <a:lumMod val="60000"/>
                    <a:lumOff val="40000"/>
                  </a:schemeClr>
                </a:solidFill>
              </a:rPr>
              <a:t>8419.80</a:t>
            </a:r>
            <a:r>
              <a:rPr lang="es-MX" sz="1600" dirty="0">
                <a:solidFill>
                  <a:srgbClr val="0070C0"/>
                </a:solidFill>
              </a:rPr>
              <a:t> - 	Los demás aparatos y dispositivos:</a:t>
            </a:r>
          </a:p>
          <a:p>
            <a:pPr marL="1160463" indent="-1160463"/>
            <a:endParaRPr lang="es-MX" sz="1600" dirty="0">
              <a:solidFill>
                <a:srgbClr val="0070C0"/>
              </a:solidFill>
            </a:endParaRPr>
          </a:p>
          <a:p>
            <a:pPr marL="1160463" indent="-1160463"/>
            <a:r>
              <a:rPr lang="es-MX" sz="1600" dirty="0">
                <a:solidFill>
                  <a:srgbClr val="0070C0"/>
                </a:solidFill>
              </a:rPr>
              <a:t>8419.81 --	Para la preparación de bebidas calientes o la cocción o calentamiento de alimentos. </a:t>
            </a:r>
            <a:endParaRPr lang="pt-BR" sz="1600" dirty="0">
              <a:solidFill>
                <a:srgbClr val="0070C0"/>
              </a:solidFill>
            </a:endParaRPr>
          </a:p>
        </p:txBody>
      </p:sp>
      <p:sp>
        <p:nvSpPr>
          <p:cNvPr id="19" name="CuadroTexto 18">
            <a:extLst>
              <a:ext uri="{FF2B5EF4-FFF2-40B4-BE49-F238E27FC236}">
                <a16:creationId xmlns:a16="http://schemas.microsoft.com/office/drawing/2014/main" id="{D86F8E5E-E648-181F-CC3B-507E8F209420}"/>
              </a:ext>
            </a:extLst>
          </p:cNvPr>
          <p:cNvSpPr txBox="1"/>
          <p:nvPr/>
        </p:nvSpPr>
        <p:spPr>
          <a:xfrm>
            <a:off x="8141737" y="5817735"/>
            <a:ext cx="3113173" cy="369332"/>
          </a:xfrm>
          <a:prstGeom prst="rect">
            <a:avLst/>
          </a:prstGeom>
          <a:noFill/>
        </p:spPr>
        <p:txBody>
          <a:bodyPr wrap="square">
            <a:spAutoFit/>
          </a:bodyPr>
          <a:lstStyle/>
          <a:p>
            <a:pPr marL="1612900" indent="-1612900"/>
            <a:r>
              <a:rPr lang="es-MX" dirty="0">
                <a:solidFill>
                  <a:schemeClr val="accent2">
                    <a:lumMod val="50000"/>
                  </a:schemeClr>
                </a:solidFill>
              </a:rPr>
              <a:t>8419.81.01 00 	Cafeteras</a:t>
            </a:r>
            <a:endParaRPr lang="pt-BR" dirty="0">
              <a:solidFill>
                <a:schemeClr val="accent2">
                  <a:lumMod val="50000"/>
                </a:schemeClr>
              </a:solidFill>
            </a:endParaRPr>
          </a:p>
        </p:txBody>
      </p:sp>
      <p:sp>
        <p:nvSpPr>
          <p:cNvPr id="27" name="CuadroTexto 26">
            <a:extLst>
              <a:ext uri="{FF2B5EF4-FFF2-40B4-BE49-F238E27FC236}">
                <a16:creationId xmlns:a16="http://schemas.microsoft.com/office/drawing/2014/main" id="{3F465740-2C05-D5A2-5882-F85E78B9E8C6}"/>
              </a:ext>
            </a:extLst>
          </p:cNvPr>
          <p:cNvSpPr txBox="1"/>
          <p:nvPr/>
        </p:nvSpPr>
        <p:spPr>
          <a:xfrm>
            <a:off x="7989967" y="1635573"/>
            <a:ext cx="351533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600" b="0" i="0" u="none" strike="noStrike" cap="none" normalizeH="0" baseline="0" dirty="0">
                <a:ln>
                  <a:noFill/>
                </a:ln>
                <a:solidFill>
                  <a:schemeClr val="accent2">
                    <a:lumMod val="50000"/>
                  </a:schemeClr>
                </a:solidFill>
                <a:effectLst/>
              </a:rPr>
              <a:t>Cafetera eléctrica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600" b="0" i="0" u="none" strike="noStrike" cap="none" normalizeH="0" baseline="0" dirty="0">
                <a:ln>
                  <a:noFill/>
                </a:ln>
                <a:solidFill>
                  <a:schemeClr val="accent2">
                    <a:lumMod val="50000"/>
                  </a:schemeClr>
                </a:solidFill>
                <a:effectLst/>
              </a:rPr>
              <a:t>dimensiones: 545 X 540 X 490 mm, peso neto 5,95 kg,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600" b="0" i="0" u="none" strike="noStrike" cap="none" normalizeH="0" baseline="0" dirty="0">
                <a:ln>
                  <a:noFill/>
                </a:ln>
                <a:solidFill>
                  <a:schemeClr val="accent2">
                    <a:lumMod val="50000"/>
                  </a:schemeClr>
                </a:solidFill>
                <a:effectLst/>
              </a:rPr>
              <a:t>capacidad para 45 tazas de café.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600" b="0" i="0" u="none" strike="noStrike" cap="none" normalizeH="0" baseline="0" dirty="0">
                <a:ln>
                  <a:noFill/>
                </a:ln>
                <a:solidFill>
                  <a:schemeClr val="accent2">
                    <a:lumMod val="50000"/>
                  </a:schemeClr>
                </a:solidFill>
                <a:effectLst/>
              </a:rPr>
              <a:t>El manual de usuario lo describe como para uso comercial. </a:t>
            </a:r>
          </a:p>
        </p:txBody>
      </p:sp>
      <p:pic>
        <p:nvPicPr>
          <p:cNvPr id="14343" name="Picture 7">
            <a:extLst>
              <a:ext uri="{FF2B5EF4-FFF2-40B4-BE49-F238E27FC236}">
                <a16:creationId xmlns:a16="http://schemas.microsoft.com/office/drawing/2014/main" id="{755C9389-83DF-EB03-71E1-0729AD21C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016" y="3589867"/>
            <a:ext cx="1909685" cy="1909685"/>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57604B64-41F6-95E6-72E7-199CDF3601A5}"/>
              </a:ext>
            </a:extLst>
          </p:cNvPr>
          <p:cNvSpPr txBox="1"/>
          <p:nvPr/>
        </p:nvSpPr>
        <p:spPr>
          <a:xfrm>
            <a:off x="851289" y="6459690"/>
            <a:ext cx="5436496" cy="276999"/>
          </a:xfrm>
          <a:prstGeom prst="rect">
            <a:avLst/>
          </a:prstGeom>
          <a:noFill/>
        </p:spPr>
        <p:txBody>
          <a:bodyPr wrap="square">
            <a:spAutoFit/>
          </a:bodyPr>
          <a:lstStyle/>
          <a:p>
            <a:r>
              <a:rPr lang="en-US" sz="1200" dirty="0">
                <a:solidFill>
                  <a:srgbClr val="002060"/>
                </a:solidFill>
              </a:rPr>
              <a:t>Classification Decisions – HS Committee 70th Session		</a:t>
            </a:r>
            <a:r>
              <a:rPr lang="en-US" sz="1200" b="1" dirty="0">
                <a:solidFill>
                  <a:srgbClr val="002060"/>
                </a:solidFill>
              </a:rPr>
              <a:t>84.19 vs 85.16</a:t>
            </a:r>
            <a:endParaRPr lang="pt-BR" sz="1200" b="1" dirty="0">
              <a:solidFill>
                <a:srgbClr val="002060"/>
              </a:solidFill>
            </a:endParaRPr>
          </a:p>
        </p:txBody>
      </p:sp>
    </p:spTree>
    <p:extLst>
      <p:ext uri="{BB962C8B-B14F-4D97-AF65-F5344CB8AC3E}">
        <p14:creationId xmlns:p14="http://schemas.microsoft.com/office/powerpoint/2010/main" val="388372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91DD5F0-53C3-7426-10ED-BBDAB5A53C1B}"/>
              </a:ext>
            </a:extLst>
          </p:cNvPr>
          <p:cNvSpPr>
            <a:spLocks noGrp="1"/>
          </p:cNvSpPr>
          <p:nvPr>
            <p:ph type="title"/>
          </p:nvPr>
        </p:nvSpPr>
        <p:spPr>
          <a:xfrm>
            <a:off x="1333502" y="609600"/>
            <a:ext cx="8596668" cy="795867"/>
          </a:xfrm>
        </p:spPr>
        <p:txBody>
          <a:bodyPr>
            <a:normAutofit/>
          </a:bodyPr>
          <a:lstStyle/>
          <a:p>
            <a:r>
              <a:rPr lang="es-MX" dirty="0"/>
              <a:t>Principales promotores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4" name="Imagen 3">
            <a:extLst>
              <a:ext uri="{FF2B5EF4-FFF2-40B4-BE49-F238E27FC236}">
                <a16:creationId xmlns:a16="http://schemas.microsoft.com/office/drawing/2014/main" id="{D60303A7-9505-B429-377C-21757BF341A0}"/>
              </a:ext>
            </a:extLst>
          </p:cNvPr>
          <p:cNvPicPr>
            <a:picLocks noChangeAspect="1"/>
          </p:cNvPicPr>
          <p:nvPr/>
        </p:nvPicPr>
        <p:blipFill>
          <a:blip r:embed="rId2"/>
          <a:stretch>
            <a:fillRect/>
          </a:stretch>
        </p:blipFill>
        <p:spPr>
          <a:xfrm>
            <a:off x="148624" y="28848"/>
            <a:ext cx="1364767" cy="580752"/>
          </a:xfrm>
          <a:prstGeom prst="rect">
            <a:avLst/>
          </a:prstGeom>
        </p:spPr>
      </p:pic>
      <p:pic>
        <p:nvPicPr>
          <p:cNvPr id="6" name="Picture 4" descr="ICLA International Customs Law Academy">
            <a:extLst>
              <a:ext uri="{FF2B5EF4-FFF2-40B4-BE49-F238E27FC236}">
                <a16:creationId xmlns:a16="http://schemas.microsoft.com/office/drawing/2014/main" id="{A0105D86-91E5-EB38-7395-46DE247F5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328">
            <a:extLst>
              <a:ext uri="{FF2B5EF4-FFF2-40B4-BE49-F238E27FC236}">
                <a16:creationId xmlns:a16="http://schemas.microsoft.com/office/drawing/2014/main" id="{F21A7154-7156-66CE-D76C-95864E25D6A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926535" y="548509"/>
            <a:ext cx="1589453" cy="1105554"/>
          </a:xfrm>
          <a:noFill/>
        </p:spPr>
      </p:pic>
      <p:pic>
        <p:nvPicPr>
          <p:cNvPr id="9" name="Picture 4">
            <a:extLst>
              <a:ext uri="{FF2B5EF4-FFF2-40B4-BE49-F238E27FC236}">
                <a16:creationId xmlns:a16="http://schemas.microsoft.com/office/drawing/2014/main" id="{8FE0E947-E3E9-D819-99D4-2F0040988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586" y="999968"/>
            <a:ext cx="1258340" cy="942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5">
            <a:extLst>
              <a:ext uri="{FF2B5EF4-FFF2-40B4-BE49-F238E27FC236}">
                <a16:creationId xmlns:a16="http://schemas.microsoft.com/office/drawing/2014/main" id="{979DCB23-A3FB-72CA-93B1-5FE1AEEAF8F8}"/>
              </a:ext>
            </a:extLst>
          </p:cNvPr>
          <p:cNvSpPr txBox="1">
            <a:spLocks noChangeArrowheads="1"/>
          </p:cNvSpPr>
          <p:nvPr/>
        </p:nvSpPr>
        <p:spPr bwMode="auto">
          <a:xfrm>
            <a:off x="8628537" y="1933064"/>
            <a:ext cx="1966385" cy="822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Aft>
                <a:spcPts val="1000"/>
              </a:spcAft>
            </a:pPr>
            <a:r>
              <a:rPr lang="es-ES" sz="900" b="1" dirty="0">
                <a:solidFill>
                  <a:schemeClr val="accent2">
                    <a:lumMod val="50000"/>
                  </a:schemeClr>
                </a:solidFill>
                <a:latin typeface="+mn-lt"/>
              </a:rPr>
              <a:t>Convenio Multilateral Sobre Cooperación y Asistencia Mutua entre las Direcciones Nacionales de Aduanas de América Latina, España y Portugal</a:t>
            </a:r>
            <a:endParaRPr lang="es-ES" sz="900" dirty="0">
              <a:solidFill>
                <a:schemeClr val="accent2">
                  <a:lumMod val="50000"/>
                </a:schemeClr>
              </a:solidFill>
              <a:latin typeface="+mn-lt"/>
            </a:endParaRPr>
          </a:p>
        </p:txBody>
      </p:sp>
      <p:sp>
        <p:nvSpPr>
          <p:cNvPr id="13" name="Rectángulo 12">
            <a:extLst>
              <a:ext uri="{FF2B5EF4-FFF2-40B4-BE49-F238E27FC236}">
                <a16:creationId xmlns:a16="http://schemas.microsoft.com/office/drawing/2014/main" id="{7052448C-0D3E-DF68-DC74-5C020C3C5AE1}"/>
              </a:ext>
            </a:extLst>
          </p:cNvPr>
          <p:cNvSpPr/>
          <p:nvPr/>
        </p:nvSpPr>
        <p:spPr>
          <a:xfrm>
            <a:off x="558073" y="1560619"/>
            <a:ext cx="6103822" cy="1155124"/>
          </a:xfrm>
          <a:prstGeom prst="rect">
            <a:avLst/>
          </a:prstGeom>
        </p:spPr>
        <p:txBody>
          <a:bodyPr wrap="square">
            <a:spAutoFit/>
          </a:bodyPr>
          <a:lstStyle/>
          <a:p>
            <a:pPr algn="just">
              <a:lnSpc>
                <a:spcPct val="110000"/>
              </a:lnSpc>
              <a:buFontTx/>
              <a:buNone/>
            </a:pPr>
            <a:r>
              <a:rPr lang="es-MX" sz="1600" dirty="0">
                <a:solidFill>
                  <a:schemeClr val="accent2">
                    <a:lumMod val="50000"/>
                  </a:schemeClr>
                </a:solidFill>
                <a:cs typeface="Arial" charset="0"/>
              </a:rPr>
              <a:t>La Organización Mundial de Aduanas (OMA) es la única organización intergubernamental centrada exclusivamente en asuntos aduaneros. Con miembros en todo el mundo, la OMA es reconocida como la voz de la comunidad mundial de Aduanas. </a:t>
            </a:r>
          </a:p>
        </p:txBody>
      </p:sp>
      <p:sp>
        <p:nvSpPr>
          <p:cNvPr id="15" name="4 Marcador de contenido">
            <a:extLst>
              <a:ext uri="{FF2B5EF4-FFF2-40B4-BE49-F238E27FC236}">
                <a16:creationId xmlns:a16="http://schemas.microsoft.com/office/drawing/2014/main" id="{FA38409E-C5CF-20D7-3C48-9791E0A79481}"/>
              </a:ext>
            </a:extLst>
          </p:cNvPr>
          <p:cNvSpPr txBox="1">
            <a:spLocks/>
          </p:cNvSpPr>
          <p:nvPr/>
        </p:nvSpPr>
        <p:spPr>
          <a:xfrm>
            <a:off x="1729325" y="3834814"/>
            <a:ext cx="6758503" cy="24790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8000" algn="just">
              <a:spcBef>
                <a:spcPts val="600"/>
              </a:spcBef>
              <a:buFontTx/>
              <a:buNone/>
            </a:pPr>
            <a:r>
              <a:rPr lang="es-MX" sz="1600" dirty="0">
                <a:solidFill>
                  <a:schemeClr val="accent2">
                    <a:lumMod val="50000"/>
                  </a:schemeClr>
                </a:solidFill>
                <a:cs typeface="Arial" charset="0"/>
              </a:rPr>
              <a:t>	El </a:t>
            </a:r>
            <a:r>
              <a:rPr lang="es-MX" sz="1600" u="sng" dirty="0">
                <a:solidFill>
                  <a:schemeClr val="accent2">
                    <a:lumMod val="50000"/>
                  </a:schemeClr>
                </a:solidFill>
                <a:cs typeface="Arial" charset="0"/>
                <a:hlinkClick r:id="rId6">
                  <a:extLst>
                    <a:ext uri="{A12FA001-AC4F-418D-AE19-62706E023703}">
                      <ahyp:hlinkClr xmlns:ahyp="http://schemas.microsoft.com/office/drawing/2018/hyperlinkcolor" val="tx"/>
                    </a:ext>
                  </a:extLst>
                </a:hlinkClick>
              </a:rPr>
              <a:t>Comité del Sistema Armonizado</a:t>
            </a:r>
            <a:r>
              <a:rPr lang="es-MX" sz="1600" dirty="0">
                <a:solidFill>
                  <a:schemeClr val="accent2">
                    <a:lumMod val="50000"/>
                  </a:schemeClr>
                </a:solidFill>
                <a:cs typeface="Arial" charset="0"/>
              </a:rPr>
              <a:t>, tiene interacción y trabaja con la Organización Mundial del Comercio (</a:t>
            </a:r>
            <a:r>
              <a:rPr lang="es-MX" sz="1600" u="sng" dirty="0">
                <a:solidFill>
                  <a:schemeClr val="accent2">
                    <a:lumMod val="50000"/>
                  </a:schemeClr>
                </a:solidFill>
                <a:cs typeface="Arial" charset="0"/>
                <a:hlinkClick r:id="rId7">
                  <a:extLst>
                    <a:ext uri="{A12FA001-AC4F-418D-AE19-62706E023703}">
                      <ahyp:hlinkClr xmlns:ahyp="http://schemas.microsoft.com/office/drawing/2018/hyperlinkcolor" val="tx"/>
                    </a:ext>
                  </a:extLst>
                </a:hlinkClick>
              </a:rPr>
              <a:t>OMC</a:t>
            </a:r>
            <a:r>
              <a:rPr lang="es-MX" sz="1600" dirty="0">
                <a:solidFill>
                  <a:schemeClr val="accent2">
                    <a:lumMod val="50000"/>
                  </a:schemeClr>
                </a:solidFill>
                <a:cs typeface="Arial" charset="0"/>
              </a:rPr>
              <a:t>), la División de Estadística (</a:t>
            </a:r>
            <a:r>
              <a:rPr lang="es-MX" sz="1600" u="sng" dirty="0">
                <a:solidFill>
                  <a:schemeClr val="accent2">
                    <a:lumMod val="50000"/>
                  </a:schemeClr>
                </a:solidFill>
                <a:cs typeface="Arial" charset="0"/>
                <a:hlinkClick r:id="rId8">
                  <a:extLst>
                    <a:ext uri="{A12FA001-AC4F-418D-AE19-62706E023703}">
                      <ahyp:hlinkClr xmlns:ahyp="http://schemas.microsoft.com/office/drawing/2018/hyperlinkcolor" val="tx"/>
                    </a:ext>
                  </a:extLst>
                </a:hlinkClick>
              </a:rPr>
              <a:t>UNSD</a:t>
            </a:r>
            <a:r>
              <a:rPr lang="es-MX" sz="1600" dirty="0">
                <a:solidFill>
                  <a:schemeClr val="accent2">
                    <a:lumMod val="50000"/>
                  </a:schemeClr>
                </a:solidFill>
                <a:cs typeface="Arial" charset="0"/>
              </a:rPr>
              <a:t>), la Cámara de Comercio Internacional (</a:t>
            </a:r>
            <a:r>
              <a:rPr lang="es-MX" sz="1600" u="sng" dirty="0">
                <a:solidFill>
                  <a:schemeClr val="accent2">
                    <a:lumMod val="50000"/>
                  </a:schemeClr>
                </a:solidFill>
                <a:cs typeface="Arial" charset="0"/>
                <a:hlinkClick r:id="rId9">
                  <a:extLst>
                    <a:ext uri="{A12FA001-AC4F-418D-AE19-62706E023703}">
                      <ahyp:hlinkClr xmlns:ahyp="http://schemas.microsoft.com/office/drawing/2018/hyperlinkcolor" val="tx"/>
                    </a:ext>
                  </a:extLst>
                </a:hlinkClick>
              </a:rPr>
              <a:t>CCI</a:t>
            </a:r>
            <a:r>
              <a:rPr lang="es-MX" sz="1600" dirty="0">
                <a:solidFill>
                  <a:schemeClr val="accent2">
                    <a:lumMod val="50000"/>
                  </a:schemeClr>
                </a:solidFill>
                <a:cs typeface="Arial" charset="0"/>
              </a:rPr>
              <a:t>), las Naciones Unidas para el Medio Ambiente (</a:t>
            </a:r>
            <a:r>
              <a:rPr lang="es-MX" sz="1600" u="sng" dirty="0">
                <a:solidFill>
                  <a:schemeClr val="accent2">
                    <a:lumMod val="50000"/>
                  </a:schemeClr>
                </a:solidFill>
                <a:cs typeface="Arial" charset="0"/>
                <a:hlinkClick r:id="rId10">
                  <a:extLst>
                    <a:ext uri="{A12FA001-AC4F-418D-AE19-62706E023703}">
                      <ahyp:hlinkClr xmlns:ahyp="http://schemas.microsoft.com/office/drawing/2018/hyperlinkcolor" val="tx"/>
                    </a:ext>
                  </a:extLst>
                </a:hlinkClick>
              </a:rPr>
              <a:t>PNUMA</a:t>
            </a:r>
            <a:r>
              <a:rPr lang="es-MX" sz="1600" dirty="0">
                <a:solidFill>
                  <a:schemeClr val="accent2">
                    <a:lumMod val="50000"/>
                  </a:schemeClr>
                </a:solidFill>
                <a:cs typeface="Arial" charset="0"/>
              </a:rPr>
              <a:t>), la Convención sobre el Comercio Internacional de Especies Amenazadas de la fauna y flora silvestres (</a:t>
            </a:r>
            <a:r>
              <a:rPr lang="es-MX" sz="1600" u="sng" dirty="0">
                <a:solidFill>
                  <a:schemeClr val="accent2">
                    <a:lumMod val="50000"/>
                  </a:schemeClr>
                </a:solidFill>
                <a:cs typeface="Arial" charset="0"/>
                <a:hlinkClick r:id="rId11">
                  <a:extLst>
                    <a:ext uri="{A12FA001-AC4F-418D-AE19-62706E023703}">
                      <ahyp:hlinkClr xmlns:ahyp="http://schemas.microsoft.com/office/drawing/2018/hyperlinkcolor" val="tx"/>
                    </a:ext>
                  </a:extLst>
                </a:hlinkClick>
              </a:rPr>
              <a:t>CITES</a:t>
            </a:r>
            <a:r>
              <a:rPr lang="es-MX" sz="1600" dirty="0">
                <a:solidFill>
                  <a:schemeClr val="accent2">
                    <a:lumMod val="50000"/>
                  </a:schemeClr>
                </a:solidFill>
                <a:cs typeface="Arial" charset="0"/>
              </a:rPr>
              <a:t>), la Organización para la Prohibición de las Armas Químicas (</a:t>
            </a:r>
            <a:r>
              <a:rPr lang="es-MX" sz="1600" u="sng" dirty="0">
                <a:solidFill>
                  <a:schemeClr val="accent2">
                    <a:lumMod val="50000"/>
                  </a:schemeClr>
                </a:solidFill>
                <a:cs typeface="Arial" charset="0"/>
                <a:hlinkClick r:id="rId12">
                  <a:extLst>
                    <a:ext uri="{A12FA001-AC4F-418D-AE19-62706E023703}">
                      <ahyp:hlinkClr xmlns:ahyp="http://schemas.microsoft.com/office/drawing/2018/hyperlinkcolor" val="tx"/>
                    </a:ext>
                  </a:extLst>
                </a:hlinkClick>
              </a:rPr>
              <a:t>OPAQ</a:t>
            </a:r>
            <a:r>
              <a:rPr lang="es-MX" sz="1600" dirty="0">
                <a:solidFill>
                  <a:schemeClr val="accent2">
                    <a:lumMod val="50000"/>
                  </a:schemeClr>
                </a:solidFill>
                <a:cs typeface="Arial" charset="0"/>
              </a:rPr>
              <a:t>), el Convenio de Rotterdam sobre el Consentimiento Fundamentado Previo (CFP) aplicable (</a:t>
            </a:r>
            <a:r>
              <a:rPr lang="es-MX" sz="1600" u="sng" dirty="0">
                <a:solidFill>
                  <a:schemeClr val="accent2">
                    <a:lumMod val="50000"/>
                  </a:schemeClr>
                </a:solidFill>
                <a:cs typeface="Arial" charset="0"/>
                <a:hlinkClick r:id="rId13">
                  <a:extLst>
                    <a:ext uri="{A12FA001-AC4F-418D-AE19-62706E023703}">
                      <ahyp:hlinkClr xmlns:ahyp="http://schemas.microsoft.com/office/drawing/2018/hyperlinkcolor" val="tx"/>
                    </a:ext>
                  </a:extLst>
                </a:hlinkClick>
              </a:rPr>
              <a:t>PIC</a:t>
            </a:r>
            <a:r>
              <a:rPr lang="es-MX" sz="1600" dirty="0">
                <a:solidFill>
                  <a:schemeClr val="accent2">
                    <a:lumMod val="50000"/>
                  </a:schemeClr>
                </a:solidFill>
                <a:cs typeface="Arial" charset="0"/>
              </a:rPr>
              <a:t>), los contaminantes orgánicos persistentes (COP) y otras.</a:t>
            </a:r>
          </a:p>
        </p:txBody>
      </p:sp>
      <p:pic>
        <p:nvPicPr>
          <p:cNvPr id="17" name="Imagen 16" descr="rotterdam%20web">
            <a:hlinkClick r:id="rId13" tgtFrame="_blank"/>
            <a:extLst>
              <a:ext uri="{FF2B5EF4-FFF2-40B4-BE49-F238E27FC236}">
                <a16:creationId xmlns:a16="http://schemas.microsoft.com/office/drawing/2014/main" id="{EB11E280-1A05-2431-31E6-56BA98889C15}"/>
              </a:ext>
            </a:extLst>
          </p:cNvPr>
          <p:cNvPicPr/>
          <p:nvPr/>
        </p:nvPicPr>
        <p:blipFill>
          <a:blip r:embed="rId14" cstate="print"/>
          <a:srcRect/>
          <a:stretch>
            <a:fillRect/>
          </a:stretch>
        </p:blipFill>
        <p:spPr bwMode="auto">
          <a:xfrm>
            <a:off x="6674464" y="2496143"/>
            <a:ext cx="857250" cy="733425"/>
          </a:xfrm>
          <a:prstGeom prst="rect">
            <a:avLst/>
          </a:prstGeom>
          <a:noFill/>
          <a:ln w="9525">
            <a:noFill/>
            <a:miter lim="800000"/>
            <a:headEnd/>
            <a:tailEnd/>
          </a:ln>
        </p:spPr>
      </p:pic>
      <p:pic>
        <p:nvPicPr>
          <p:cNvPr id="19" name="Imagen 18" descr="SC%20COLOR%20web">
            <a:hlinkClick r:id="rId15" tgtFrame="_blank"/>
            <a:extLst>
              <a:ext uri="{FF2B5EF4-FFF2-40B4-BE49-F238E27FC236}">
                <a16:creationId xmlns:a16="http://schemas.microsoft.com/office/drawing/2014/main" id="{8F74EE6A-F6AA-6F41-6638-EBB7DFA31EF8}"/>
              </a:ext>
            </a:extLst>
          </p:cNvPr>
          <p:cNvPicPr/>
          <p:nvPr/>
        </p:nvPicPr>
        <p:blipFill>
          <a:blip r:embed="rId16" cstate="print"/>
          <a:srcRect/>
          <a:stretch>
            <a:fillRect/>
          </a:stretch>
        </p:blipFill>
        <p:spPr bwMode="auto">
          <a:xfrm>
            <a:off x="7825941" y="2261737"/>
            <a:ext cx="649758" cy="717421"/>
          </a:xfrm>
          <a:prstGeom prst="rect">
            <a:avLst/>
          </a:prstGeom>
          <a:noFill/>
          <a:ln w="9525">
            <a:noFill/>
            <a:miter lim="800000"/>
            <a:headEnd/>
            <a:tailEnd/>
          </a:ln>
        </p:spPr>
      </p:pic>
      <p:pic>
        <p:nvPicPr>
          <p:cNvPr id="20" name="Imagen 19" descr="unepbluetransp300">
            <a:hlinkClick r:id="rId17" tgtFrame="_blank"/>
            <a:extLst>
              <a:ext uri="{FF2B5EF4-FFF2-40B4-BE49-F238E27FC236}">
                <a16:creationId xmlns:a16="http://schemas.microsoft.com/office/drawing/2014/main" id="{C2C5021B-1BEB-0615-C975-24DE611C6652}"/>
              </a:ext>
            </a:extLst>
          </p:cNvPr>
          <p:cNvPicPr/>
          <p:nvPr/>
        </p:nvPicPr>
        <p:blipFill>
          <a:blip r:embed="rId18" cstate="print"/>
          <a:srcRect/>
          <a:stretch>
            <a:fillRect/>
          </a:stretch>
        </p:blipFill>
        <p:spPr bwMode="auto">
          <a:xfrm>
            <a:off x="776924" y="3009900"/>
            <a:ext cx="723900" cy="723900"/>
          </a:xfrm>
          <a:prstGeom prst="rect">
            <a:avLst/>
          </a:prstGeom>
          <a:noFill/>
          <a:ln w="9525">
            <a:noFill/>
            <a:miter lim="800000"/>
            <a:headEnd/>
            <a:tailEnd/>
          </a:ln>
        </p:spPr>
      </p:pic>
      <p:pic>
        <p:nvPicPr>
          <p:cNvPr id="21" name="Imagen 20" descr="UNODC_logo_E">
            <a:extLst>
              <a:ext uri="{FF2B5EF4-FFF2-40B4-BE49-F238E27FC236}">
                <a16:creationId xmlns:a16="http://schemas.microsoft.com/office/drawing/2014/main" id="{E83143F0-A0E5-7EBC-A218-05A731095392}"/>
              </a:ext>
            </a:extLst>
          </p:cNvPr>
          <p:cNvPicPr/>
          <p:nvPr/>
        </p:nvPicPr>
        <p:blipFill>
          <a:blip r:embed="rId19" cstate="print"/>
          <a:srcRect/>
          <a:stretch>
            <a:fillRect/>
          </a:stretch>
        </p:blipFill>
        <p:spPr bwMode="auto">
          <a:xfrm>
            <a:off x="9297134" y="6100061"/>
            <a:ext cx="1866900" cy="533400"/>
          </a:xfrm>
          <a:prstGeom prst="rect">
            <a:avLst/>
          </a:prstGeom>
          <a:noFill/>
          <a:ln w="9525">
            <a:noFill/>
            <a:miter lim="800000"/>
            <a:headEnd/>
            <a:tailEnd/>
          </a:ln>
        </p:spPr>
      </p:pic>
      <p:pic>
        <p:nvPicPr>
          <p:cNvPr id="22" name="Imagen 21" descr="OPCW_logo_web">
            <a:hlinkClick r:id="rId20" tgtFrame="_blank"/>
            <a:extLst>
              <a:ext uri="{FF2B5EF4-FFF2-40B4-BE49-F238E27FC236}">
                <a16:creationId xmlns:a16="http://schemas.microsoft.com/office/drawing/2014/main" id="{8A9CAD00-547C-3F56-14EE-B6D276AB968E}"/>
              </a:ext>
            </a:extLst>
          </p:cNvPr>
          <p:cNvPicPr/>
          <p:nvPr/>
        </p:nvPicPr>
        <p:blipFill>
          <a:blip r:embed="rId21" cstate="print"/>
          <a:srcRect/>
          <a:stretch>
            <a:fillRect/>
          </a:stretch>
        </p:blipFill>
        <p:spPr bwMode="auto">
          <a:xfrm>
            <a:off x="9804400" y="3834814"/>
            <a:ext cx="733425" cy="647700"/>
          </a:xfrm>
          <a:prstGeom prst="rect">
            <a:avLst/>
          </a:prstGeom>
          <a:noFill/>
          <a:ln w="9525">
            <a:noFill/>
            <a:miter lim="800000"/>
            <a:headEnd/>
            <a:tailEnd/>
          </a:ln>
        </p:spPr>
      </p:pic>
      <p:pic>
        <p:nvPicPr>
          <p:cNvPr id="23" name="Imagen 22" descr="Montreal_protocol_logo">
            <a:hlinkClick r:id="rId22" tgtFrame="_blank"/>
            <a:extLst>
              <a:ext uri="{FF2B5EF4-FFF2-40B4-BE49-F238E27FC236}">
                <a16:creationId xmlns:a16="http://schemas.microsoft.com/office/drawing/2014/main" id="{BDBCE3BF-6F88-516C-8851-4A0B72569A8E}"/>
              </a:ext>
            </a:extLst>
          </p:cNvPr>
          <p:cNvPicPr/>
          <p:nvPr/>
        </p:nvPicPr>
        <p:blipFill>
          <a:blip r:embed="rId23" cstate="print"/>
          <a:srcRect/>
          <a:stretch>
            <a:fillRect/>
          </a:stretch>
        </p:blipFill>
        <p:spPr bwMode="auto">
          <a:xfrm>
            <a:off x="617337" y="4336483"/>
            <a:ext cx="819150" cy="762000"/>
          </a:xfrm>
          <a:prstGeom prst="rect">
            <a:avLst/>
          </a:prstGeom>
          <a:noFill/>
          <a:ln w="9525">
            <a:noFill/>
            <a:miter lim="800000"/>
            <a:headEnd/>
            <a:tailEnd/>
          </a:ln>
        </p:spPr>
      </p:pic>
      <p:pic>
        <p:nvPicPr>
          <p:cNvPr id="24" name="Imagen 23" descr="logo%20CBD2010">
            <a:hlinkClick r:id="rId24" tgtFrame="_blank"/>
            <a:extLst>
              <a:ext uri="{FF2B5EF4-FFF2-40B4-BE49-F238E27FC236}">
                <a16:creationId xmlns:a16="http://schemas.microsoft.com/office/drawing/2014/main" id="{2097C815-9E65-27C2-78FA-E79E69C97113}"/>
              </a:ext>
            </a:extLst>
          </p:cNvPr>
          <p:cNvPicPr/>
          <p:nvPr/>
        </p:nvPicPr>
        <p:blipFill>
          <a:blip r:embed="rId25" cstate="print"/>
          <a:srcRect/>
          <a:stretch>
            <a:fillRect/>
          </a:stretch>
        </p:blipFill>
        <p:spPr bwMode="auto">
          <a:xfrm>
            <a:off x="11308820" y="2575478"/>
            <a:ext cx="628650" cy="895350"/>
          </a:xfrm>
          <a:prstGeom prst="rect">
            <a:avLst/>
          </a:prstGeom>
          <a:noFill/>
          <a:ln w="9525">
            <a:noFill/>
            <a:miter lim="800000"/>
            <a:headEnd/>
            <a:tailEnd/>
          </a:ln>
        </p:spPr>
      </p:pic>
      <p:pic>
        <p:nvPicPr>
          <p:cNvPr id="26" name="Imagen 25" descr="INTERPOL%20_web">
            <a:hlinkClick r:id="rId26" tgtFrame="_blank"/>
            <a:extLst>
              <a:ext uri="{FF2B5EF4-FFF2-40B4-BE49-F238E27FC236}">
                <a16:creationId xmlns:a16="http://schemas.microsoft.com/office/drawing/2014/main" id="{0F817997-DC8E-3551-3A70-A1EDE42AE871}"/>
              </a:ext>
            </a:extLst>
          </p:cNvPr>
          <p:cNvPicPr/>
          <p:nvPr/>
        </p:nvPicPr>
        <p:blipFill>
          <a:blip r:embed="rId27" cstate="print"/>
          <a:srcRect/>
          <a:stretch>
            <a:fillRect/>
          </a:stretch>
        </p:blipFill>
        <p:spPr bwMode="auto">
          <a:xfrm>
            <a:off x="8688896" y="3639599"/>
            <a:ext cx="742950" cy="914400"/>
          </a:xfrm>
          <a:prstGeom prst="rect">
            <a:avLst/>
          </a:prstGeom>
          <a:noFill/>
          <a:ln w="9525">
            <a:noFill/>
            <a:miter lim="800000"/>
            <a:headEnd/>
            <a:tailEnd/>
          </a:ln>
        </p:spPr>
      </p:pic>
      <p:pic>
        <p:nvPicPr>
          <p:cNvPr id="27" name="Imagen 26" descr="Logo%20Basel_web">
            <a:hlinkClick r:id="rId28" tgtFrame="_blank"/>
            <a:extLst>
              <a:ext uri="{FF2B5EF4-FFF2-40B4-BE49-F238E27FC236}">
                <a16:creationId xmlns:a16="http://schemas.microsoft.com/office/drawing/2014/main" id="{3510DBD0-BCD8-13AE-FE9F-B377A2F0DACB}"/>
              </a:ext>
            </a:extLst>
          </p:cNvPr>
          <p:cNvPicPr/>
          <p:nvPr/>
        </p:nvPicPr>
        <p:blipFill>
          <a:blip r:embed="rId29" cstate="print"/>
          <a:srcRect/>
          <a:stretch>
            <a:fillRect/>
          </a:stretch>
        </p:blipFill>
        <p:spPr bwMode="auto">
          <a:xfrm>
            <a:off x="11175230" y="1311517"/>
            <a:ext cx="704850" cy="609600"/>
          </a:xfrm>
          <a:prstGeom prst="rect">
            <a:avLst/>
          </a:prstGeom>
          <a:noFill/>
          <a:ln w="9525">
            <a:noFill/>
            <a:miter lim="800000"/>
            <a:headEnd/>
            <a:tailEnd/>
          </a:ln>
        </p:spPr>
      </p:pic>
      <p:sp>
        <p:nvSpPr>
          <p:cNvPr id="29" name="CuadroTexto 28">
            <a:extLst>
              <a:ext uri="{FF2B5EF4-FFF2-40B4-BE49-F238E27FC236}">
                <a16:creationId xmlns:a16="http://schemas.microsoft.com/office/drawing/2014/main" id="{B16530C9-BE81-8C37-5106-03330F55CA2B}"/>
              </a:ext>
            </a:extLst>
          </p:cNvPr>
          <p:cNvSpPr txBox="1"/>
          <p:nvPr/>
        </p:nvSpPr>
        <p:spPr>
          <a:xfrm>
            <a:off x="9930170" y="4513301"/>
            <a:ext cx="685267" cy="307777"/>
          </a:xfrm>
          <a:prstGeom prst="rect">
            <a:avLst/>
          </a:prstGeom>
          <a:noFill/>
        </p:spPr>
        <p:txBody>
          <a:bodyPr wrap="square">
            <a:spAutoFit/>
          </a:bodyPr>
          <a:lstStyle/>
          <a:p>
            <a:r>
              <a:rPr lang="es-MX" sz="1400" dirty="0">
                <a:solidFill>
                  <a:schemeClr val="accent2">
                    <a:lumMod val="50000"/>
                  </a:schemeClr>
                </a:solidFill>
                <a:cs typeface="Arial" charset="0"/>
                <a:hlinkClick r:id="rId12">
                  <a:extLst>
                    <a:ext uri="{A12FA001-AC4F-418D-AE19-62706E023703}">
                      <ahyp:hlinkClr xmlns:ahyp="http://schemas.microsoft.com/office/drawing/2018/hyperlinkcolor" val="tx"/>
                    </a:ext>
                  </a:extLst>
                </a:hlinkClick>
              </a:rPr>
              <a:t>OPAQ</a:t>
            </a:r>
            <a:endParaRPr lang="pt-BR" sz="1400" dirty="0">
              <a:solidFill>
                <a:schemeClr val="accent2">
                  <a:lumMod val="50000"/>
                </a:schemeClr>
              </a:solidFill>
            </a:endParaRPr>
          </a:p>
        </p:txBody>
      </p:sp>
      <p:pic>
        <p:nvPicPr>
          <p:cNvPr id="30" name="Imagen 29">
            <a:extLst>
              <a:ext uri="{FF2B5EF4-FFF2-40B4-BE49-F238E27FC236}">
                <a16:creationId xmlns:a16="http://schemas.microsoft.com/office/drawing/2014/main" id="{29BCA5C3-7A76-27A1-B00D-B760F4366516}"/>
              </a:ext>
            </a:extLst>
          </p:cNvPr>
          <p:cNvPicPr>
            <a:picLocks noChangeAspect="1"/>
          </p:cNvPicPr>
          <p:nvPr/>
        </p:nvPicPr>
        <p:blipFill>
          <a:blip r:embed="rId30"/>
          <a:stretch>
            <a:fillRect/>
          </a:stretch>
        </p:blipFill>
        <p:spPr>
          <a:xfrm>
            <a:off x="10272803" y="5250392"/>
            <a:ext cx="1038225" cy="600075"/>
          </a:xfrm>
          <a:prstGeom prst="rect">
            <a:avLst/>
          </a:prstGeom>
        </p:spPr>
      </p:pic>
      <p:pic>
        <p:nvPicPr>
          <p:cNvPr id="9222" name="Picture 6" descr="Haga clic aquí para volver a la página de inicio">
            <a:extLst>
              <a:ext uri="{FF2B5EF4-FFF2-40B4-BE49-F238E27FC236}">
                <a16:creationId xmlns:a16="http://schemas.microsoft.com/office/drawing/2014/main" id="{D8E1A04C-B25E-0853-ABCA-4C6DB74361B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32785" y="2926569"/>
            <a:ext cx="1423201" cy="42311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 ">
            <a:extLst>
              <a:ext uri="{FF2B5EF4-FFF2-40B4-BE49-F238E27FC236}">
                <a16:creationId xmlns:a16="http://schemas.microsoft.com/office/drawing/2014/main" id="{5696DD78-A4DE-2555-DC70-524CDBF7EBB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08874" y="2900171"/>
            <a:ext cx="1479897" cy="470176"/>
          </a:xfrm>
          <a:prstGeom prst="rect">
            <a:avLst/>
          </a:prstGeom>
          <a:noFill/>
          <a:extLst>
            <a:ext uri="{909E8E84-426E-40DD-AFC4-6F175D3DCCD1}">
              <a14:hiddenFill xmlns:a14="http://schemas.microsoft.com/office/drawing/2010/main">
                <a:solidFill>
                  <a:srgbClr val="FFFFFF"/>
                </a:solidFill>
              </a14:hiddenFill>
            </a:ext>
          </a:extLst>
        </p:spPr>
      </p:pic>
      <p:sp>
        <p:nvSpPr>
          <p:cNvPr id="9217" name="CuadroTexto 9216">
            <a:extLst>
              <a:ext uri="{FF2B5EF4-FFF2-40B4-BE49-F238E27FC236}">
                <a16:creationId xmlns:a16="http://schemas.microsoft.com/office/drawing/2014/main" id="{5DDEEC3E-43FF-6881-67B9-347738BAE9F4}"/>
              </a:ext>
            </a:extLst>
          </p:cNvPr>
          <p:cNvSpPr txBox="1"/>
          <p:nvPr/>
        </p:nvSpPr>
        <p:spPr>
          <a:xfrm>
            <a:off x="6576218" y="3161120"/>
            <a:ext cx="1064492" cy="430887"/>
          </a:xfrm>
          <a:prstGeom prst="rect">
            <a:avLst/>
          </a:prstGeom>
          <a:noFill/>
        </p:spPr>
        <p:txBody>
          <a:bodyPr wrap="square">
            <a:spAutoFit/>
          </a:bodyPr>
          <a:lstStyle/>
          <a:p>
            <a:pPr algn="ctr"/>
            <a:r>
              <a:rPr lang="es-MX" sz="1100" b="1" i="0" dirty="0">
                <a:solidFill>
                  <a:srgbClr val="003399"/>
                </a:solidFill>
                <a:effectLst/>
              </a:rPr>
              <a:t>Convenio de Rotterdam</a:t>
            </a:r>
          </a:p>
        </p:txBody>
      </p:sp>
      <p:sp>
        <p:nvSpPr>
          <p:cNvPr id="9221" name="CuadroTexto 9220">
            <a:extLst>
              <a:ext uri="{FF2B5EF4-FFF2-40B4-BE49-F238E27FC236}">
                <a16:creationId xmlns:a16="http://schemas.microsoft.com/office/drawing/2014/main" id="{3077B38F-AD59-ACCE-AF31-DA28F3806D07}"/>
              </a:ext>
            </a:extLst>
          </p:cNvPr>
          <p:cNvSpPr txBox="1"/>
          <p:nvPr/>
        </p:nvSpPr>
        <p:spPr>
          <a:xfrm>
            <a:off x="10994232" y="1888766"/>
            <a:ext cx="1136479" cy="461665"/>
          </a:xfrm>
          <a:prstGeom prst="rect">
            <a:avLst/>
          </a:prstGeom>
          <a:noFill/>
        </p:spPr>
        <p:txBody>
          <a:bodyPr wrap="square">
            <a:spAutoFit/>
          </a:bodyPr>
          <a:lstStyle/>
          <a:p>
            <a:pPr algn="ctr"/>
            <a:r>
              <a:rPr lang="es-MX" sz="1200" b="1" i="0" dirty="0">
                <a:solidFill>
                  <a:schemeClr val="bg1"/>
                </a:solidFill>
                <a:effectLst/>
              </a:rPr>
              <a:t>Convenio de Basilea</a:t>
            </a:r>
          </a:p>
        </p:txBody>
      </p:sp>
      <p:pic>
        <p:nvPicPr>
          <p:cNvPr id="9225" name="Imagen 9224">
            <a:extLst>
              <a:ext uri="{FF2B5EF4-FFF2-40B4-BE49-F238E27FC236}">
                <a16:creationId xmlns:a16="http://schemas.microsoft.com/office/drawing/2014/main" id="{78B6AFB5-A1D1-C39E-3781-A5BF3B4440BA}"/>
              </a:ext>
            </a:extLst>
          </p:cNvPr>
          <p:cNvPicPr>
            <a:picLocks noChangeAspect="1"/>
          </p:cNvPicPr>
          <p:nvPr/>
        </p:nvPicPr>
        <p:blipFill>
          <a:blip r:embed="rId33"/>
          <a:stretch>
            <a:fillRect/>
          </a:stretch>
        </p:blipFill>
        <p:spPr>
          <a:xfrm>
            <a:off x="484365" y="5662718"/>
            <a:ext cx="1102171" cy="631047"/>
          </a:xfrm>
          <a:prstGeom prst="rect">
            <a:avLst/>
          </a:prstGeom>
        </p:spPr>
      </p:pic>
    </p:spTree>
    <p:extLst>
      <p:ext uri="{BB962C8B-B14F-4D97-AF65-F5344CB8AC3E}">
        <p14:creationId xmlns:p14="http://schemas.microsoft.com/office/powerpoint/2010/main" val="19524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1333502" y="609600"/>
            <a:ext cx="8596668" cy="580752"/>
          </a:xfrm>
        </p:spPr>
        <p:txBody>
          <a:bodyPr>
            <a:normAutofit/>
          </a:bodyPr>
          <a:lstStyle/>
          <a:p>
            <a:r>
              <a:rPr lang="es-MX" sz="2000" b="1" dirty="0">
                <a:effectLst/>
                <a:latin typeface="Arial" panose="020B0604020202020204" pitchFamily="34" charset="0"/>
                <a:ea typeface="Calibri" panose="020F0502020204030204" pitchFamily="34" charset="0"/>
              </a:rPr>
              <a:t>Visualización de una Nomenclatura nueva del Sistema Armonizado</a:t>
            </a:r>
            <a:endParaRPr lang="es-MX" sz="2000" dirty="0"/>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DBDED8C3-7568-120C-5BDB-FDB53256AE9F}"/>
              </a:ext>
            </a:extLst>
          </p:cNvPr>
          <p:cNvSpPr>
            <a:spLocks noGrp="1"/>
          </p:cNvSpPr>
          <p:nvPr>
            <p:ph idx="1"/>
          </p:nvPr>
        </p:nvSpPr>
        <p:spPr>
          <a:xfrm>
            <a:off x="1393241" y="2103837"/>
            <a:ext cx="8584726" cy="3429260"/>
          </a:xfrm>
        </p:spPr>
        <p:txBody>
          <a:bodyPr>
            <a:normAutofit fontScale="92500" lnSpcReduction="10000"/>
          </a:bodyPr>
          <a:lstStyle/>
          <a:p>
            <a:r>
              <a:rPr lang="es-MX" sz="2000" b="1" dirty="0">
                <a:solidFill>
                  <a:srgbClr val="0070C0"/>
                </a:solidFill>
                <a:effectLst/>
                <a:ea typeface="Calibri" panose="020F0502020204030204" pitchFamily="34" charset="0"/>
              </a:rPr>
              <a:t>La visión general de un Sistema Armonizado adulto que ya cumplió 35 años de vigencia.</a:t>
            </a:r>
          </a:p>
          <a:p>
            <a:r>
              <a:rPr lang="es-MX" sz="2000" b="1" dirty="0">
                <a:solidFill>
                  <a:srgbClr val="0070C0"/>
                </a:solidFill>
                <a:ea typeface="Calibri" panose="020F0502020204030204" pitchFamily="34" charset="0"/>
              </a:rPr>
              <a:t>U</a:t>
            </a:r>
            <a:r>
              <a:rPr lang="es-MX" sz="2000" b="1" dirty="0">
                <a:solidFill>
                  <a:srgbClr val="0070C0"/>
                </a:solidFill>
                <a:effectLst/>
                <a:ea typeface="Calibri" panose="020F0502020204030204" pitchFamily="34" charset="0"/>
              </a:rPr>
              <a:t>n ciclo similar a las nomenclaturas de donde emana y que cumplen un objetivo muy específico sobre el comercio internacional.</a:t>
            </a:r>
          </a:p>
          <a:p>
            <a:r>
              <a:rPr lang="es-MX" sz="2000" b="1" dirty="0">
                <a:solidFill>
                  <a:srgbClr val="0070C0"/>
                </a:solidFill>
                <a:effectLst/>
                <a:ea typeface="Calibri" panose="020F0502020204030204" pitchFamily="34" charset="0"/>
              </a:rPr>
              <a:t>los progresos realizados en los últimos ciclos de revisión con las enmiendas del SA, hacen factible una posible nueva estructura del SA.</a:t>
            </a:r>
          </a:p>
          <a:p>
            <a:r>
              <a:rPr lang="es-MX" sz="2000" b="1" dirty="0">
                <a:solidFill>
                  <a:srgbClr val="0070C0"/>
                </a:solidFill>
                <a:effectLst/>
                <a:ea typeface="Calibri" panose="020F0502020204030204" pitchFamily="34" charset="0"/>
              </a:rPr>
              <a:t>Es necesario señalar que no existe una continuidad en el orden sistemático de los códigos numéricos en virtud de las partidas y subpartidas suprimidas y se crean vacíos en la numeración en la Nomenclatura, en las últimas enmiendas se han generado innumerables grupos de modificaciones.</a:t>
            </a:r>
            <a:endParaRPr lang="es-MX" sz="2000" b="1" dirty="0">
              <a:solidFill>
                <a:srgbClr val="0070C0"/>
              </a:solidFill>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2"/>
          <a:stretch>
            <a:fillRect/>
          </a:stretch>
        </p:blipFill>
        <p:spPr>
          <a:xfrm>
            <a:off x="148624" y="28848"/>
            <a:ext cx="1364767" cy="580752"/>
          </a:xfrm>
          <a:prstGeom prst="rect">
            <a:avLst/>
          </a:prstGeom>
        </p:spPr>
      </p:pic>
      <p:pic>
        <p:nvPicPr>
          <p:cNvPr id="4" name="Picture 4" descr="ICLA International Customs Law Academy">
            <a:extLst>
              <a:ext uri="{FF2B5EF4-FFF2-40B4-BE49-F238E27FC236}">
                <a16:creationId xmlns:a16="http://schemas.microsoft.com/office/drawing/2014/main" id="{DB45E728-B4AA-1756-FC6A-A512CC03E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3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4"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cxnSp>
          <p:nvCxnSpPr>
            <p:cNvPr id="25" name="Straight Connector 24">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8"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9" name="Isosceles Triangle 28">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0"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1"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2"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3" name="Isosceles Triangle 32">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grpSp>
      <p:sp useBgFill="1">
        <p:nvSpPr>
          <p:cNvPr id="35" name="Rectangle 34">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43"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45" name="Isosceles Triangle 44">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47"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49" name="Isosceles Triangle 48">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51" name="Freeform: Shape 50">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Logotipo&#10;&#10;Descripción generada automáticamente">
            <a:extLst>
              <a:ext uri="{FF2B5EF4-FFF2-40B4-BE49-F238E27FC236}">
                <a16:creationId xmlns:a16="http://schemas.microsoft.com/office/drawing/2014/main" id="{D60303A7-9505-B429-377C-21757BF341A0}"/>
              </a:ext>
            </a:extLst>
          </p:cNvPr>
          <p:cNvPicPr>
            <a:picLocks noChangeAspect="1"/>
          </p:cNvPicPr>
          <p:nvPr/>
        </p:nvPicPr>
        <p:blipFill>
          <a:blip r:embed="rId2"/>
          <a:stretch>
            <a:fillRect/>
          </a:stretch>
        </p:blipFill>
        <p:spPr>
          <a:xfrm>
            <a:off x="148624" y="28848"/>
            <a:ext cx="1364767" cy="580752"/>
          </a:xfrm>
          <a:prstGeom prst="rect">
            <a:avLst/>
          </a:prstGeom>
        </p:spPr>
      </p:pic>
      <p:pic>
        <p:nvPicPr>
          <p:cNvPr id="6" name="Picture 4" descr="ICLA International Customs Law Academy">
            <a:extLst>
              <a:ext uri="{FF2B5EF4-FFF2-40B4-BE49-F238E27FC236}">
                <a16:creationId xmlns:a16="http://schemas.microsoft.com/office/drawing/2014/main" id="{54AE3ABE-1614-1BF2-D387-703021838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5445F9B-5160-BFF4-2D14-45E029681881}"/>
              </a:ext>
            </a:extLst>
          </p:cNvPr>
          <p:cNvSpPr txBox="1"/>
          <p:nvPr/>
        </p:nvSpPr>
        <p:spPr>
          <a:xfrm>
            <a:off x="4465823" y="1184001"/>
            <a:ext cx="3259667" cy="5355312"/>
          </a:xfrm>
          <a:prstGeom prst="rect">
            <a:avLst/>
          </a:prstGeom>
          <a:noFill/>
        </p:spPr>
        <p:txBody>
          <a:bodyPr wrap="square">
            <a:spAutoFit/>
          </a:bodyPr>
          <a:lstStyle/>
          <a:p>
            <a:br>
              <a:rPr lang="es-MX" dirty="0">
                <a:solidFill>
                  <a:schemeClr val="accent6">
                    <a:lumMod val="20000"/>
                    <a:lumOff val="80000"/>
                  </a:schemeClr>
                </a:solidFill>
              </a:rPr>
            </a:br>
            <a:r>
              <a:rPr lang="az-Cyrl-AZ" b="0" i="0" dirty="0">
                <a:solidFill>
                  <a:schemeClr val="accent6">
                    <a:lumMod val="20000"/>
                    <a:lumOff val="80000"/>
                  </a:schemeClr>
                </a:solidFill>
                <a:effectLst/>
                <a:latin typeface="Lexend"/>
              </a:rPr>
              <a:t>Баярлалаа (</a:t>
            </a:r>
            <a:r>
              <a:rPr lang="es-MX" b="0" i="0" dirty="0" err="1">
                <a:solidFill>
                  <a:schemeClr val="accent6">
                    <a:lumMod val="20000"/>
                    <a:lumOff val="80000"/>
                  </a:schemeClr>
                </a:solidFill>
                <a:effectLst/>
                <a:latin typeface="Lexend"/>
              </a:rPr>
              <a:t>bayarlalaa</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takk</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dziękuję</a:t>
            </a:r>
            <a:r>
              <a:rPr lang="es-MX" b="0" i="0" dirty="0">
                <a:solidFill>
                  <a:schemeClr val="accent6">
                    <a:lumMod val="20000"/>
                    <a:lumOff val="80000"/>
                  </a:schemeClr>
                </a:solidFill>
                <a:effectLst/>
                <a:latin typeface="Lexend"/>
              </a:rPr>
              <a:t> (</a:t>
            </a:r>
            <a:r>
              <a:rPr lang="es-MX" b="0" i="0" dirty="0" err="1">
                <a:solidFill>
                  <a:schemeClr val="accent6">
                    <a:lumMod val="20000"/>
                    <a:lumOff val="80000"/>
                  </a:schemeClr>
                </a:solidFill>
                <a:effectLst/>
                <a:latin typeface="Lexend"/>
              </a:rPr>
              <a:t>Jenkoo</a:t>
            </a:r>
            <a:r>
              <a:rPr lang="es-MX" b="0" i="0" dirty="0">
                <a:solidFill>
                  <a:schemeClr val="accent6">
                    <a:lumMod val="20000"/>
                    <a:lumOff val="80000"/>
                  </a:schemeClr>
                </a:solidFill>
                <a:effectLst/>
                <a:latin typeface="Lexend"/>
              </a:rPr>
              <a:t>-yen)</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obrigado</a:t>
            </a:r>
            <a:r>
              <a:rPr lang="es-MX" b="0" i="0" dirty="0">
                <a:solidFill>
                  <a:schemeClr val="accent6">
                    <a:lumMod val="20000"/>
                    <a:lumOff val="80000"/>
                  </a:schemeClr>
                </a:solidFill>
                <a:effectLst/>
                <a:latin typeface="Lexend"/>
              </a:rPr>
              <a:t> / </a:t>
            </a:r>
            <a:r>
              <a:rPr lang="es-MX" b="0" i="0" dirty="0" err="1">
                <a:solidFill>
                  <a:schemeClr val="accent6">
                    <a:lumMod val="20000"/>
                    <a:lumOff val="80000"/>
                  </a:schemeClr>
                </a:solidFill>
                <a:effectLst/>
                <a:latin typeface="Lexend"/>
              </a:rPr>
              <a:t>obrigada</a:t>
            </a:r>
            <a:br>
              <a:rPr lang="es-MX" dirty="0">
                <a:solidFill>
                  <a:schemeClr val="accent6">
                    <a:lumMod val="20000"/>
                    <a:lumOff val="80000"/>
                  </a:schemeClr>
                </a:solidFill>
              </a:rPr>
            </a:br>
            <a:r>
              <a:rPr lang="es-MX" b="0" i="0" dirty="0">
                <a:solidFill>
                  <a:schemeClr val="accent6">
                    <a:lumMod val="20000"/>
                    <a:lumOff val="80000"/>
                  </a:schemeClr>
                </a:solidFill>
                <a:effectLst/>
                <a:latin typeface="Lexend"/>
              </a:rPr>
              <a:t> </a:t>
            </a:r>
            <a:r>
              <a:rPr lang="es-MX" b="0" i="0" dirty="0" err="1">
                <a:solidFill>
                  <a:schemeClr val="accent6">
                    <a:lumMod val="20000"/>
                    <a:lumOff val="80000"/>
                  </a:schemeClr>
                </a:solidFill>
                <a:effectLst/>
                <a:latin typeface="Lexend"/>
              </a:rPr>
              <a:t>mulţumesc</a:t>
            </a:r>
            <a:r>
              <a:rPr lang="es-MX" b="0" i="0" dirty="0">
                <a:solidFill>
                  <a:schemeClr val="accent6">
                    <a:lumMod val="20000"/>
                    <a:lumOff val="80000"/>
                  </a:schemeClr>
                </a:solidFill>
                <a:effectLst/>
                <a:latin typeface="Lexend"/>
              </a:rPr>
              <a:t> (</a:t>
            </a:r>
            <a:r>
              <a:rPr lang="es-MX" b="0" i="0" dirty="0" err="1">
                <a:solidFill>
                  <a:schemeClr val="accent6">
                    <a:lumMod val="20000"/>
                    <a:lumOff val="80000"/>
                  </a:schemeClr>
                </a:solidFill>
                <a:effectLst/>
                <a:latin typeface="Lexend"/>
              </a:rPr>
              <a:t>mool</a:t>
            </a:r>
            <a:r>
              <a:rPr lang="es-MX" b="0" i="0" dirty="0">
                <a:solidFill>
                  <a:schemeClr val="accent6">
                    <a:lumMod val="20000"/>
                    <a:lumOff val="80000"/>
                  </a:schemeClr>
                </a:solidFill>
                <a:effectLst/>
                <a:latin typeface="Lexend"/>
              </a:rPr>
              <a:t>-</a:t>
            </a:r>
            <a:r>
              <a:rPr lang="es-MX" b="0" i="0" dirty="0" err="1">
                <a:solidFill>
                  <a:schemeClr val="accent6">
                    <a:lumMod val="20000"/>
                    <a:lumOff val="80000"/>
                  </a:schemeClr>
                </a:solidFill>
                <a:effectLst/>
                <a:latin typeface="Lexend"/>
              </a:rPr>
              <a:t>tzoo</a:t>
            </a:r>
            <a:r>
              <a:rPr lang="es-MX" b="0" i="0" dirty="0">
                <a:solidFill>
                  <a:schemeClr val="accent6">
                    <a:lumMod val="20000"/>
                    <a:lumOff val="80000"/>
                  </a:schemeClr>
                </a:solidFill>
                <a:effectLst/>
                <a:latin typeface="Lexend"/>
              </a:rPr>
              <a:t>-MESK)</a:t>
            </a:r>
            <a:br>
              <a:rPr lang="es-MX" dirty="0">
                <a:solidFill>
                  <a:schemeClr val="accent6">
                    <a:lumMod val="20000"/>
                    <a:lumOff val="80000"/>
                  </a:schemeClr>
                </a:solidFill>
              </a:rPr>
            </a:br>
            <a:r>
              <a:rPr lang="az-Cyrl-AZ" b="0" i="0" dirty="0">
                <a:solidFill>
                  <a:schemeClr val="accent6">
                    <a:lumMod val="20000"/>
                    <a:lumOff val="80000"/>
                  </a:schemeClr>
                </a:solidFill>
                <a:effectLst/>
                <a:latin typeface="Lexend"/>
              </a:rPr>
              <a:t>спасибо (</a:t>
            </a:r>
            <a:r>
              <a:rPr lang="es-MX" b="0" i="0" dirty="0" err="1">
                <a:solidFill>
                  <a:schemeClr val="accent6">
                    <a:lumMod val="20000"/>
                    <a:lumOff val="80000"/>
                  </a:schemeClr>
                </a:solidFill>
                <a:effectLst/>
                <a:latin typeface="Lexend"/>
              </a:rPr>
              <a:t>spuh</a:t>
            </a:r>
            <a:r>
              <a:rPr lang="es-MX" b="0" i="0" dirty="0">
                <a:solidFill>
                  <a:schemeClr val="accent6">
                    <a:lumMod val="20000"/>
                    <a:lumOff val="80000"/>
                  </a:schemeClr>
                </a:solidFill>
                <a:effectLst/>
                <a:latin typeface="Lexend"/>
              </a:rPr>
              <a:t>-SEE-</a:t>
            </a:r>
            <a:r>
              <a:rPr lang="es-MX" b="0" i="0" dirty="0" err="1">
                <a:solidFill>
                  <a:schemeClr val="accent6">
                    <a:lumMod val="20000"/>
                    <a:lumOff val="80000"/>
                  </a:schemeClr>
                </a:solidFill>
                <a:effectLst/>
                <a:latin typeface="Lexend"/>
              </a:rPr>
              <a:t>buh</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a:solidFill>
                  <a:schemeClr val="accent6">
                    <a:lumMod val="20000"/>
                    <a:lumOff val="80000"/>
                  </a:schemeClr>
                </a:solidFill>
                <a:effectLst/>
                <a:latin typeface="Lexend"/>
              </a:rPr>
              <a:t>x</a:t>
            </a:r>
            <a:r>
              <a:rPr lang="az-Cyrl-AZ" b="0" i="0" dirty="0">
                <a:solidFill>
                  <a:schemeClr val="accent6">
                    <a:lumMod val="20000"/>
                    <a:lumOff val="80000"/>
                  </a:schemeClr>
                </a:solidFill>
                <a:effectLst/>
                <a:latin typeface="Lexend"/>
              </a:rPr>
              <a:t>вала / </a:t>
            </a:r>
            <a:r>
              <a:rPr lang="es-MX" b="0" i="0" dirty="0" err="1">
                <a:solidFill>
                  <a:schemeClr val="accent6">
                    <a:lumMod val="20000"/>
                    <a:lumOff val="80000"/>
                  </a:schemeClr>
                </a:solidFill>
                <a:effectLst/>
                <a:latin typeface="Lexend"/>
              </a:rPr>
              <a:t>hvala</a:t>
            </a:r>
            <a:r>
              <a:rPr lang="es-MX" b="0" i="0" dirty="0">
                <a:solidFill>
                  <a:schemeClr val="accent6">
                    <a:lumMod val="20000"/>
                    <a:lumOff val="80000"/>
                  </a:schemeClr>
                </a:solidFill>
                <a:effectLst/>
                <a:latin typeface="Lexend"/>
              </a:rPr>
              <a:t> (HVAH-</a:t>
            </a:r>
            <a:r>
              <a:rPr lang="es-MX" b="0" i="0" dirty="0" err="1">
                <a:solidFill>
                  <a:schemeClr val="accent6">
                    <a:lumMod val="20000"/>
                    <a:lumOff val="80000"/>
                  </a:schemeClr>
                </a:solidFill>
                <a:effectLst/>
                <a:latin typeface="Lexend"/>
              </a:rPr>
              <a:t>lah</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Ďakujem</a:t>
            </a:r>
            <a:r>
              <a:rPr lang="es-MX" b="0" i="0" dirty="0">
                <a:solidFill>
                  <a:schemeClr val="accent6">
                    <a:lumMod val="20000"/>
                    <a:lumOff val="80000"/>
                  </a:schemeClr>
                </a:solidFill>
                <a:effectLst/>
                <a:latin typeface="Lexend"/>
              </a:rPr>
              <a:t> (JAH-</a:t>
            </a:r>
            <a:r>
              <a:rPr lang="es-MX" b="0" i="0" dirty="0" err="1">
                <a:solidFill>
                  <a:schemeClr val="accent6">
                    <a:lumMod val="20000"/>
                    <a:lumOff val="80000"/>
                  </a:schemeClr>
                </a:solidFill>
                <a:effectLst/>
                <a:latin typeface="Lexend"/>
              </a:rPr>
              <a:t>koo</a:t>
            </a:r>
            <a:r>
              <a:rPr lang="es-MX" b="0" i="0" dirty="0">
                <a:solidFill>
                  <a:schemeClr val="accent6">
                    <a:lumMod val="20000"/>
                    <a:lumOff val="80000"/>
                  </a:schemeClr>
                </a:solidFill>
                <a:effectLst/>
                <a:latin typeface="Lexend"/>
              </a:rPr>
              <a:t>-</a:t>
            </a:r>
            <a:r>
              <a:rPr lang="es-MX" b="0" i="0" dirty="0" err="1">
                <a:solidFill>
                  <a:schemeClr val="accent6">
                    <a:lumMod val="20000"/>
                    <a:lumOff val="80000"/>
                  </a:schemeClr>
                </a:solidFill>
                <a:effectLst/>
                <a:latin typeface="Lexend"/>
              </a:rPr>
              <a:t>yehm</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hvala</a:t>
            </a:r>
            <a:r>
              <a:rPr lang="es-MX" b="0" i="0" dirty="0">
                <a:solidFill>
                  <a:schemeClr val="accent6">
                    <a:lumMod val="20000"/>
                    <a:lumOff val="80000"/>
                  </a:schemeClr>
                </a:solidFill>
                <a:effectLst/>
                <a:latin typeface="Lexend"/>
              </a:rPr>
              <a:t> (HVAA-</a:t>
            </a:r>
            <a:r>
              <a:rPr lang="es-MX" b="0" i="0" dirty="0" err="1">
                <a:solidFill>
                  <a:schemeClr val="accent6">
                    <a:lumMod val="20000"/>
                    <a:lumOff val="80000"/>
                  </a:schemeClr>
                </a:solidFill>
                <a:effectLst/>
                <a:latin typeface="Lexend"/>
              </a:rPr>
              <a:t>lah</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a:solidFill>
                  <a:schemeClr val="accent6">
                    <a:lumMod val="20000"/>
                    <a:lumOff val="80000"/>
                  </a:schemeClr>
                </a:solidFill>
                <a:effectLst/>
                <a:latin typeface="Lexend"/>
              </a:rPr>
              <a:t>gracias (GRAH-</a:t>
            </a:r>
            <a:r>
              <a:rPr lang="es-MX" b="0" i="0" dirty="0" err="1">
                <a:solidFill>
                  <a:schemeClr val="accent6">
                    <a:lumMod val="20000"/>
                    <a:lumOff val="80000"/>
                  </a:schemeClr>
                </a:solidFill>
                <a:effectLst/>
                <a:latin typeface="Lexend"/>
              </a:rPr>
              <a:t>syahs</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tack</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nandri</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kop</a:t>
            </a:r>
            <a:r>
              <a:rPr lang="es-MX" b="0" i="0" dirty="0">
                <a:solidFill>
                  <a:schemeClr val="accent6">
                    <a:lumMod val="20000"/>
                    <a:lumOff val="80000"/>
                  </a:schemeClr>
                </a:solidFill>
                <a:effectLst/>
                <a:latin typeface="Lexend"/>
              </a:rPr>
              <a:t> </a:t>
            </a:r>
            <a:r>
              <a:rPr lang="es-MX" b="0" i="0" dirty="0" err="1">
                <a:solidFill>
                  <a:schemeClr val="accent6">
                    <a:lumMod val="20000"/>
                    <a:lumOff val="80000"/>
                  </a:schemeClr>
                </a:solidFill>
                <a:effectLst/>
                <a:latin typeface="Lexend"/>
              </a:rPr>
              <a:t>khun</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teşekkür</a:t>
            </a:r>
            <a:r>
              <a:rPr lang="es-MX" b="0" i="0" dirty="0">
                <a:solidFill>
                  <a:schemeClr val="accent6">
                    <a:lumMod val="20000"/>
                    <a:lumOff val="80000"/>
                  </a:schemeClr>
                </a:solidFill>
                <a:effectLst/>
                <a:latin typeface="Lexend"/>
              </a:rPr>
              <a:t> </a:t>
            </a:r>
            <a:r>
              <a:rPr lang="es-MX" b="0" i="0" dirty="0" err="1">
                <a:solidFill>
                  <a:schemeClr val="accent6">
                    <a:lumMod val="20000"/>
                    <a:lumOff val="80000"/>
                  </a:schemeClr>
                </a:solidFill>
                <a:effectLst/>
                <a:latin typeface="Lexend"/>
              </a:rPr>
              <a:t>ederim</a:t>
            </a:r>
            <a:br>
              <a:rPr lang="es-MX" dirty="0">
                <a:solidFill>
                  <a:schemeClr val="accent6">
                    <a:lumMod val="20000"/>
                    <a:lumOff val="80000"/>
                  </a:schemeClr>
                </a:solidFill>
              </a:rPr>
            </a:br>
            <a:r>
              <a:rPr lang="az-Cyrl-AZ" b="0" i="0" dirty="0">
                <a:solidFill>
                  <a:schemeClr val="accent6">
                    <a:lumMod val="20000"/>
                    <a:lumOff val="80000"/>
                  </a:schemeClr>
                </a:solidFill>
                <a:effectLst/>
                <a:latin typeface="Lexend"/>
              </a:rPr>
              <a:t>Дякую (</a:t>
            </a:r>
            <a:r>
              <a:rPr lang="es-MX" b="0" i="0" dirty="0">
                <a:solidFill>
                  <a:schemeClr val="accent6">
                    <a:lumMod val="20000"/>
                    <a:lumOff val="80000"/>
                  </a:schemeClr>
                </a:solidFill>
                <a:effectLst/>
                <a:latin typeface="Lexend"/>
              </a:rPr>
              <a:t>DYAH-</a:t>
            </a:r>
            <a:r>
              <a:rPr lang="es-MX" b="0" i="0" dirty="0" err="1">
                <a:solidFill>
                  <a:schemeClr val="accent6">
                    <a:lumMod val="20000"/>
                    <a:lumOff val="80000"/>
                  </a:schemeClr>
                </a:solidFill>
                <a:effectLst/>
                <a:latin typeface="Lexend"/>
              </a:rPr>
              <a:t>koo</a:t>
            </a:r>
            <a:r>
              <a:rPr lang="es-MX" b="0" i="0" dirty="0">
                <a:solidFill>
                  <a:schemeClr val="accent6">
                    <a:lumMod val="20000"/>
                    <a:lumOff val="80000"/>
                  </a:schemeClr>
                </a:solidFill>
                <a:effectLst/>
                <a:latin typeface="Lexend"/>
              </a:rPr>
              <a:t>-</a:t>
            </a:r>
            <a:r>
              <a:rPr lang="es-MX" b="0" i="0" dirty="0" err="1">
                <a:solidFill>
                  <a:schemeClr val="accent6">
                    <a:lumMod val="20000"/>
                    <a:lumOff val="80000"/>
                  </a:schemeClr>
                </a:solidFill>
                <a:effectLst/>
                <a:latin typeface="Lexend"/>
              </a:rPr>
              <a:t>yoo</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diolch</a:t>
            </a:r>
            <a:r>
              <a:rPr lang="es-MX" b="0" i="0" dirty="0">
                <a:solidFill>
                  <a:schemeClr val="accent6">
                    <a:lumMod val="20000"/>
                    <a:lumOff val="80000"/>
                  </a:schemeClr>
                </a:solidFill>
                <a:effectLst/>
                <a:latin typeface="Lexend"/>
              </a:rPr>
              <a:t> (DEE-</a:t>
            </a:r>
            <a:r>
              <a:rPr lang="es-MX" b="0" i="0" dirty="0" err="1">
                <a:solidFill>
                  <a:schemeClr val="accent6">
                    <a:lumMod val="20000"/>
                    <a:lumOff val="80000"/>
                  </a:schemeClr>
                </a:solidFill>
                <a:effectLst/>
                <a:latin typeface="Lexend"/>
              </a:rPr>
              <a:t>ol’ch</a:t>
            </a:r>
            <a:r>
              <a:rPr lang="es-MX" b="0" i="0" dirty="0">
                <a:solidFill>
                  <a:schemeClr val="accent6">
                    <a:lumMod val="20000"/>
                    <a:lumOff val="80000"/>
                  </a:schemeClr>
                </a:solidFill>
                <a:effectLst/>
                <a:latin typeface="Lexend"/>
              </a:rPr>
              <a:t>)</a:t>
            </a:r>
            <a:br>
              <a:rPr lang="es-MX" dirty="0">
                <a:solidFill>
                  <a:schemeClr val="accent6">
                    <a:lumMod val="20000"/>
                    <a:lumOff val="80000"/>
                  </a:schemeClr>
                </a:solidFill>
              </a:rPr>
            </a:br>
            <a:r>
              <a:rPr lang="es-MX" b="0" i="0" dirty="0">
                <a:solidFill>
                  <a:schemeClr val="accent6">
                    <a:lumMod val="20000"/>
                    <a:lumOff val="80000"/>
                  </a:schemeClr>
                </a:solidFill>
                <a:effectLst/>
                <a:latin typeface="Lexend"/>
              </a:rPr>
              <a:t>a </a:t>
            </a:r>
            <a:r>
              <a:rPr lang="es-MX" b="0" i="0" dirty="0" err="1">
                <a:solidFill>
                  <a:schemeClr val="accent6">
                    <a:lumMod val="20000"/>
                    <a:lumOff val="80000"/>
                  </a:schemeClr>
                </a:solidFill>
                <a:effectLst/>
                <a:latin typeface="Lexend"/>
              </a:rPr>
              <a:t>dank</a:t>
            </a:r>
            <a:br>
              <a:rPr lang="es-MX" dirty="0">
                <a:solidFill>
                  <a:schemeClr val="accent6">
                    <a:lumMod val="20000"/>
                    <a:lumOff val="80000"/>
                  </a:schemeClr>
                </a:solidFill>
              </a:rPr>
            </a:br>
            <a:r>
              <a:rPr lang="es-MX" b="0" i="0" dirty="0" err="1">
                <a:solidFill>
                  <a:schemeClr val="accent6">
                    <a:lumMod val="20000"/>
                    <a:lumOff val="80000"/>
                  </a:schemeClr>
                </a:solidFill>
                <a:effectLst/>
                <a:latin typeface="Lexend"/>
              </a:rPr>
              <a:t>ngiyabonga</a:t>
            </a:r>
            <a:endParaRPr lang="pt-BR" dirty="0">
              <a:solidFill>
                <a:schemeClr val="accent6">
                  <a:lumMod val="20000"/>
                  <a:lumOff val="80000"/>
                </a:schemeClr>
              </a:solidFill>
            </a:endParaRPr>
          </a:p>
        </p:txBody>
      </p:sp>
      <p:sp>
        <p:nvSpPr>
          <p:cNvPr id="8" name="CuadroTexto 7">
            <a:extLst>
              <a:ext uri="{FF2B5EF4-FFF2-40B4-BE49-F238E27FC236}">
                <a16:creationId xmlns:a16="http://schemas.microsoft.com/office/drawing/2014/main" id="{B68AF4F7-CCCE-FEFD-CFD0-370D706A4FC4}"/>
              </a:ext>
            </a:extLst>
          </p:cNvPr>
          <p:cNvSpPr txBox="1"/>
          <p:nvPr/>
        </p:nvSpPr>
        <p:spPr>
          <a:xfrm>
            <a:off x="382783" y="1737998"/>
            <a:ext cx="4337698" cy="4247317"/>
          </a:xfrm>
          <a:prstGeom prst="rect">
            <a:avLst/>
          </a:prstGeom>
          <a:noFill/>
        </p:spPr>
        <p:txBody>
          <a:bodyPr wrap="square">
            <a:spAutoFit/>
          </a:bodyPr>
          <a:lstStyle/>
          <a:p>
            <a:r>
              <a:rPr lang="es-MX" b="0" i="0" dirty="0" err="1">
                <a:solidFill>
                  <a:schemeClr val="accent1">
                    <a:lumMod val="20000"/>
                    <a:lumOff val="80000"/>
                  </a:schemeClr>
                </a:solidFill>
                <a:effectLst/>
                <a:latin typeface="Lexend"/>
              </a:rPr>
              <a:t>dankie</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faleminderit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shukran</a:t>
            </a:r>
            <a:br>
              <a:rPr lang="es-MX" dirty="0">
                <a:solidFill>
                  <a:schemeClr val="accent1">
                    <a:lumMod val="20000"/>
                    <a:lumOff val="80000"/>
                  </a:schemeClr>
                </a:solidFill>
              </a:rPr>
            </a:br>
            <a:r>
              <a:rPr lang="hy-AM" b="0" i="0" dirty="0">
                <a:solidFill>
                  <a:schemeClr val="accent1">
                    <a:lumMod val="20000"/>
                    <a:lumOff val="80000"/>
                  </a:schemeClr>
                </a:solidFill>
                <a:effectLst/>
                <a:latin typeface="Lexend"/>
              </a:rPr>
              <a:t>Շնորհակալություն / </a:t>
            </a:r>
            <a:r>
              <a:rPr lang="es-MX" b="0" i="0" dirty="0" err="1">
                <a:solidFill>
                  <a:schemeClr val="accent1">
                    <a:lumMod val="20000"/>
                    <a:lumOff val="80000"/>
                  </a:schemeClr>
                </a:solidFill>
                <a:effectLst/>
                <a:latin typeface="Lexend"/>
              </a:rPr>
              <a:t>chnorakaloutioun</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hvala</a:t>
            </a:r>
            <a:r>
              <a:rPr lang="es-MX" b="0" i="0" dirty="0">
                <a:solidFill>
                  <a:schemeClr val="accent1">
                    <a:lumMod val="20000"/>
                    <a:lumOff val="80000"/>
                  </a:schemeClr>
                </a:solidFill>
                <a:effectLst/>
                <a:latin typeface="Lexend"/>
              </a:rPr>
              <a:t> (HVAH-</a:t>
            </a:r>
            <a:r>
              <a:rPr lang="es-MX" b="0" i="0" dirty="0" err="1">
                <a:solidFill>
                  <a:schemeClr val="accent1">
                    <a:lumMod val="20000"/>
                    <a:lumOff val="80000"/>
                  </a:schemeClr>
                </a:solidFill>
                <a:effectLst/>
                <a:latin typeface="Lexend"/>
              </a:rPr>
              <a:t>lah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az-Cyrl-AZ" b="0" i="0" dirty="0">
                <a:solidFill>
                  <a:schemeClr val="accent1">
                    <a:lumMod val="20000"/>
                    <a:lumOff val="80000"/>
                  </a:schemeClr>
                </a:solidFill>
                <a:effectLst/>
                <a:latin typeface="Lexend"/>
              </a:rPr>
              <a:t>благодаря / </a:t>
            </a:r>
            <a:r>
              <a:rPr lang="es-MX" b="0" i="0" dirty="0" err="1">
                <a:solidFill>
                  <a:schemeClr val="accent1">
                    <a:lumMod val="20000"/>
                    <a:lumOff val="80000"/>
                  </a:schemeClr>
                </a:solidFill>
                <a:effectLst/>
                <a:latin typeface="Lexend"/>
              </a:rPr>
              <a:t>blagodaria</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gràcies</a:t>
            </a:r>
            <a:r>
              <a:rPr lang="es-MX" b="0" i="0" dirty="0">
                <a:solidFill>
                  <a:schemeClr val="accent1">
                    <a:lumMod val="20000"/>
                    <a:lumOff val="80000"/>
                  </a:schemeClr>
                </a:solidFill>
                <a:effectLst/>
                <a:latin typeface="Lexend"/>
              </a:rPr>
              <a:t> (GRAH-</a:t>
            </a:r>
            <a:r>
              <a:rPr lang="es-MX" b="0" i="0" dirty="0" err="1">
                <a:solidFill>
                  <a:schemeClr val="accent1">
                    <a:lumMod val="20000"/>
                    <a:lumOff val="80000"/>
                  </a:schemeClr>
                </a:solidFill>
                <a:effectLst/>
                <a:latin typeface="Lexend"/>
              </a:rPr>
              <a:t>syuhs</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M̀h’gōi</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hvala</a:t>
            </a:r>
            <a:r>
              <a:rPr lang="es-MX" b="0" i="0" dirty="0">
                <a:solidFill>
                  <a:schemeClr val="accent1">
                    <a:lumMod val="20000"/>
                    <a:lumOff val="80000"/>
                  </a:schemeClr>
                </a:solidFill>
                <a:effectLst/>
                <a:latin typeface="Lexend"/>
              </a:rPr>
              <a:t> (HVAH-</a:t>
            </a:r>
            <a:r>
              <a:rPr lang="es-MX" b="0" i="0" dirty="0" err="1">
                <a:solidFill>
                  <a:schemeClr val="accent1">
                    <a:lumMod val="20000"/>
                    <a:lumOff val="80000"/>
                  </a:schemeClr>
                </a:solidFill>
                <a:effectLst/>
                <a:latin typeface="Lexend"/>
              </a:rPr>
              <a:t>lah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děkuji</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Dyekooyih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tak</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tahg</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dank</a:t>
            </a:r>
            <a:r>
              <a:rPr lang="es-MX" b="0" i="0" dirty="0">
                <a:solidFill>
                  <a:schemeClr val="accent1">
                    <a:lumMod val="20000"/>
                    <a:lumOff val="80000"/>
                  </a:schemeClr>
                </a:solidFill>
                <a:effectLst/>
                <a:latin typeface="Lexend"/>
              </a:rPr>
              <a:t> u</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tänan</a:t>
            </a:r>
            <a:r>
              <a:rPr lang="es-MX" b="0" i="0" dirty="0">
                <a:solidFill>
                  <a:schemeClr val="accent1">
                    <a:lumMod val="20000"/>
                    <a:lumOff val="80000"/>
                  </a:schemeClr>
                </a:solidFill>
                <a:effectLst/>
                <a:latin typeface="Lexend"/>
              </a:rPr>
              <a:t> (TA-</a:t>
            </a:r>
            <a:r>
              <a:rPr lang="es-MX" b="0" i="0" dirty="0" err="1">
                <a:solidFill>
                  <a:schemeClr val="accent1">
                    <a:lumMod val="20000"/>
                    <a:lumOff val="80000"/>
                  </a:schemeClr>
                </a:solidFill>
                <a:effectLst/>
                <a:latin typeface="Lexend"/>
              </a:rPr>
              <a:t>nahn</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kiitos</a:t>
            </a:r>
            <a:r>
              <a:rPr lang="es-MX" b="0" i="0" dirty="0">
                <a:solidFill>
                  <a:schemeClr val="accent1">
                    <a:lumMod val="20000"/>
                    <a:lumOff val="80000"/>
                  </a:schemeClr>
                </a:solidFill>
                <a:effectLst/>
                <a:latin typeface="Lexend"/>
              </a:rPr>
              <a:t> (KEE-</a:t>
            </a:r>
            <a:r>
              <a:rPr lang="es-MX" b="0" i="0" dirty="0" err="1">
                <a:solidFill>
                  <a:schemeClr val="accent1">
                    <a:lumMod val="20000"/>
                    <a:lumOff val="80000"/>
                  </a:schemeClr>
                </a:solidFill>
                <a:effectLst/>
                <a:latin typeface="Lexend"/>
              </a:rPr>
              <a:t>tohss</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merci</a:t>
            </a:r>
            <a:endParaRPr lang="pt-BR" dirty="0">
              <a:solidFill>
                <a:schemeClr val="accent1">
                  <a:lumMod val="20000"/>
                  <a:lumOff val="80000"/>
                </a:schemeClr>
              </a:solidFill>
            </a:endParaRPr>
          </a:p>
        </p:txBody>
      </p:sp>
      <p:sp>
        <p:nvSpPr>
          <p:cNvPr id="10" name="CuadroTexto 9">
            <a:extLst>
              <a:ext uri="{FF2B5EF4-FFF2-40B4-BE49-F238E27FC236}">
                <a16:creationId xmlns:a16="http://schemas.microsoft.com/office/drawing/2014/main" id="{14FE102B-851C-E005-EA86-7A8D12AE7299}"/>
              </a:ext>
            </a:extLst>
          </p:cNvPr>
          <p:cNvSpPr txBox="1"/>
          <p:nvPr/>
        </p:nvSpPr>
        <p:spPr>
          <a:xfrm>
            <a:off x="8109602" y="1382133"/>
            <a:ext cx="3755905" cy="5355312"/>
          </a:xfrm>
          <a:prstGeom prst="rect">
            <a:avLst/>
          </a:prstGeom>
          <a:noFill/>
        </p:spPr>
        <p:txBody>
          <a:bodyPr wrap="square">
            <a:spAutoFit/>
          </a:bodyPr>
          <a:lstStyle/>
          <a:p>
            <a:r>
              <a:rPr lang="es-MX" b="0" i="0" dirty="0" err="1">
                <a:solidFill>
                  <a:schemeClr val="accent1">
                    <a:lumMod val="20000"/>
                    <a:lumOff val="80000"/>
                  </a:schemeClr>
                </a:solidFill>
                <a:effectLst/>
                <a:latin typeface="Lexend"/>
              </a:rPr>
              <a:t>danke</a:t>
            </a:r>
            <a:br>
              <a:rPr lang="es-MX" dirty="0">
                <a:solidFill>
                  <a:schemeClr val="accent1">
                    <a:lumMod val="20000"/>
                    <a:lumOff val="80000"/>
                  </a:schemeClr>
                </a:solidFill>
              </a:rPr>
            </a:br>
            <a:r>
              <a:rPr lang="el-GR" b="0" i="0" dirty="0">
                <a:solidFill>
                  <a:schemeClr val="accent1">
                    <a:lumMod val="20000"/>
                    <a:lumOff val="80000"/>
                  </a:schemeClr>
                </a:solidFill>
                <a:effectLst/>
                <a:latin typeface="Lexend"/>
              </a:rPr>
              <a:t>ευχαριστώ (</a:t>
            </a:r>
            <a:r>
              <a:rPr lang="es-MX" b="0" i="0" dirty="0" err="1">
                <a:solidFill>
                  <a:schemeClr val="accent1">
                    <a:lumMod val="20000"/>
                    <a:lumOff val="80000"/>
                  </a:schemeClr>
                </a:solidFill>
                <a:effectLst/>
                <a:latin typeface="Lexend"/>
              </a:rPr>
              <a:t>ef</a:t>
            </a:r>
            <a:r>
              <a:rPr lang="es-MX" b="0" i="0" dirty="0">
                <a:solidFill>
                  <a:schemeClr val="accent1">
                    <a:lumMod val="20000"/>
                    <a:lumOff val="80000"/>
                  </a:schemeClr>
                </a:solidFill>
                <a:effectLst/>
                <a:latin typeface="Lexend"/>
              </a:rPr>
              <a:t>-</a:t>
            </a:r>
            <a:r>
              <a:rPr lang="es-MX" b="0" i="0" dirty="0" err="1">
                <a:solidFill>
                  <a:schemeClr val="accent1">
                    <a:lumMod val="20000"/>
                    <a:lumOff val="80000"/>
                  </a:schemeClr>
                </a:solidFill>
                <a:effectLst/>
                <a:latin typeface="Lexend"/>
              </a:rPr>
              <a:t>hah</a:t>
            </a:r>
            <a:r>
              <a:rPr lang="es-MX" b="0" i="0" dirty="0">
                <a:solidFill>
                  <a:schemeClr val="accent1">
                    <a:lumMod val="20000"/>
                    <a:lumOff val="80000"/>
                  </a:schemeClr>
                </a:solidFill>
                <a:effectLst/>
                <a:latin typeface="Lexend"/>
              </a:rPr>
              <a:t>-rees-TOH)</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mahalo</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ma</a:t>
            </a:r>
            <a:r>
              <a:rPr lang="es-MX" b="0" i="0" dirty="0">
                <a:solidFill>
                  <a:schemeClr val="accent1">
                    <a:lumMod val="20000"/>
                    <a:lumOff val="80000"/>
                  </a:schemeClr>
                </a:solidFill>
                <a:effectLst/>
                <a:latin typeface="Lexend"/>
              </a:rPr>
              <a:t>-HA-lo)</a:t>
            </a:r>
            <a:br>
              <a:rPr lang="es-MX" dirty="0">
                <a:solidFill>
                  <a:schemeClr val="accent1">
                    <a:lumMod val="20000"/>
                    <a:lumOff val="80000"/>
                  </a:schemeClr>
                </a:solidFill>
              </a:rPr>
            </a:br>
            <a:r>
              <a:rPr lang="he-IL"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todah</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toh</a:t>
            </a:r>
            <a:r>
              <a:rPr lang="es-MX" b="0" i="0" dirty="0">
                <a:solidFill>
                  <a:schemeClr val="accent1">
                    <a:lumMod val="20000"/>
                    <a:lumOff val="80000"/>
                  </a:schemeClr>
                </a:solidFill>
                <a:effectLst/>
                <a:latin typeface="Lexend"/>
              </a:rPr>
              <a:t>-DAH)</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dhanyavād</a:t>
            </a:r>
            <a:r>
              <a:rPr lang="es-MX" b="0" i="0" dirty="0">
                <a:solidFill>
                  <a:schemeClr val="accent1">
                    <a:lumMod val="20000"/>
                    <a:lumOff val="80000"/>
                  </a:schemeClr>
                </a:solidFill>
                <a:effectLst/>
                <a:latin typeface="Lexend"/>
              </a:rPr>
              <a:t> / </a:t>
            </a:r>
            <a:r>
              <a:rPr lang="es-MX" b="0" i="0" dirty="0" err="1">
                <a:solidFill>
                  <a:schemeClr val="accent1">
                    <a:lumMod val="20000"/>
                    <a:lumOff val="80000"/>
                  </a:schemeClr>
                </a:solidFill>
                <a:effectLst/>
                <a:latin typeface="Lexend"/>
              </a:rPr>
              <a:t>shukriya</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köszönöm</a:t>
            </a:r>
            <a:r>
              <a:rPr lang="es-MX" b="0" i="0" dirty="0">
                <a:solidFill>
                  <a:schemeClr val="accent1">
                    <a:lumMod val="20000"/>
                    <a:lumOff val="80000"/>
                  </a:schemeClr>
                </a:solidFill>
                <a:effectLst/>
                <a:latin typeface="Lexend"/>
              </a:rPr>
              <a:t> (KØ-</a:t>
            </a:r>
            <a:r>
              <a:rPr lang="es-MX" b="0" i="0" dirty="0" err="1">
                <a:solidFill>
                  <a:schemeClr val="accent1">
                    <a:lumMod val="20000"/>
                    <a:lumOff val="80000"/>
                  </a:schemeClr>
                </a:solidFill>
                <a:effectLst/>
                <a:latin typeface="Lexend"/>
              </a:rPr>
              <a:t>sø</a:t>
            </a:r>
            <a:r>
              <a:rPr lang="es-MX" b="0" i="0" dirty="0">
                <a:solidFill>
                  <a:schemeClr val="accent1">
                    <a:lumMod val="20000"/>
                    <a:lumOff val="80000"/>
                  </a:schemeClr>
                </a:solidFill>
                <a:effectLst/>
                <a:latin typeface="Lexend"/>
              </a:rPr>
              <a:t>-</a:t>
            </a:r>
            <a:r>
              <a:rPr lang="es-MX" b="0" i="0" dirty="0" err="1">
                <a:solidFill>
                  <a:schemeClr val="accent1">
                    <a:lumMod val="20000"/>
                    <a:lumOff val="80000"/>
                  </a:schemeClr>
                </a:solidFill>
                <a:effectLst/>
                <a:latin typeface="Lexend"/>
              </a:rPr>
              <a:t>nøm</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takk</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tahk</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terima</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kasih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grazie</a:t>
            </a:r>
            <a:r>
              <a:rPr lang="es-MX" b="0" i="0" dirty="0">
                <a:solidFill>
                  <a:schemeClr val="accent1">
                    <a:lumMod val="20000"/>
                    <a:lumOff val="80000"/>
                  </a:schemeClr>
                </a:solidFill>
                <a:effectLst/>
                <a:latin typeface="Lexend"/>
              </a:rPr>
              <a:t> (GRAHT-</a:t>
            </a:r>
            <a:r>
              <a:rPr lang="es-MX" b="0" i="0" dirty="0" err="1">
                <a:solidFill>
                  <a:schemeClr val="accent1">
                    <a:lumMod val="20000"/>
                    <a:lumOff val="80000"/>
                  </a:schemeClr>
                </a:solidFill>
                <a:effectLst/>
                <a:latin typeface="Lexend"/>
              </a:rPr>
              <a:t>tsyeh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arigatô</a:t>
            </a:r>
            <a:r>
              <a:rPr lang="es-MX" b="0" i="0" dirty="0">
                <a:solidFill>
                  <a:schemeClr val="accent1">
                    <a:lumMod val="20000"/>
                    <a:lumOff val="80000"/>
                  </a:schemeClr>
                </a:solidFill>
                <a:effectLst/>
                <a:latin typeface="Lexend"/>
              </a:rPr>
              <a:t> (ah-ree-GAH-</a:t>
            </a:r>
            <a:r>
              <a:rPr lang="es-MX" b="0" i="0" dirty="0" err="1">
                <a:solidFill>
                  <a:schemeClr val="accent1">
                    <a:lumMod val="20000"/>
                    <a:lumOff val="80000"/>
                  </a:schemeClr>
                </a:solidFill>
                <a:effectLst/>
                <a:latin typeface="Lexend"/>
              </a:rPr>
              <a:t>toh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ko-KR" altLang="es-MX" b="0" i="0" dirty="0">
                <a:solidFill>
                  <a:schemeClr val="accent1">
                    <a:lumMod val="20000"/>
                    <a:lumOff val="80000"/>
                  </a:schemeClr>
                </a:solidFill>
                <a:effectLst/>
                <a:latin typeface="Lexend"/>
              </a:rPr>
              <a:t>감사합니다 </a:t>
            </a:r>
            <a:r>
              <a:rPr lang="es-MX" altLang="ko-KR" b="0" i="0" dirty="0">
                <a:solidFill>
                  <a:schemeClr val="accent1">
                    <a:lumMod val="20000"/>
                    <a:lumOff val="80000"/>
                  </a:schemeClr>
                </a:solidFill>
                <a:effectLst/>
                <a:latin typeface="Lexend"/>
              </a:rPr>
              <a:t>(</a:t>
            </a:r>
            <a:r>
              <a:rPr lang="es-MX" b="0" i="0" dirty="0" err="1">
                <a:solidFill>
                  <a:schemeClr val="accent1">
                    <a:lumMod val="20000"/>
                    <a:lumOff val="80000"/>
                  </a:schemeClr>
                </a:solidFill>
                <a:effectLst/>
                <a:latin typeface="Lexend"/>
              </a:rPr>
              <a:t>gamsahamnida</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paldies</a:t>
            </a:r>
            <a:r>
              <a:rPr lang="es-MX" b="0" i="0" dirty="0">
                <a:solidFill>
                  <a:schemeClr val="accent1">
                    <a:lumMod val="20000"/>
                    <a:lumOff val="80000"/>
                  </a:schemeClr>
                </a:solidFill>
                <a:effectLst/>
                <a:latin typeface="Lexend"/>
              </a:rPr>
              <a:t> (PUHL-</a:t>
            </a:r>
            <a:r>
              <a:rPr lang="es-MX" b="0" i="0" dirty="0" err="1">
                <a:solidFill>
                  <a:schemeClr val="accent1">
                    <a:lumMod val="20000"/>
                    <a:lumOff val="80000"/>
                  </a:schemeClr>
                </a:solidFill>
                <a:effectLst/>
                <a:latin typeface="Lexend"/>
              </a:rPr>
              <a:t>dyehs</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1"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choukrane</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ačiū</a:t>
            </a:r>
            <a:r>
              <a:rPr lang="es-MX" b="0" i="0" dirty="0">
                <a:solidFill>
                  <a:schemeClr val="accent1">
                    <a:lumMod val="20000"/>
                    <a:lumOff val="80000"/>
                  </a:schemeClr>
                </a:solidFill>
                <a:effectLst/>
                <a:latin typeface="Lexend"/>
              </a:rPr>
              <a:t> (AH-</a:t>
            </a:r>
            <a:r>
              <a:rPr lang="es-MX" b="0" i="0" dirty="0" err="1">
                <a:solidFill>
                  <a:schemeClr val="accent1">
                    <a:lumMod val="20000"/>
                    <a:lumOff val="80000"/>
                  </a:schemeClr>
                </a:solidFill>
                <a:effectLst/>
                <a:latin typeface="Lexend"/>
              </a:rPr>
              <a:t>choo</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a:solidFill>
                  <a:schemeClr val="accent1">
                    <a:lumMod val="20000"/>
                    <a:lumOff val="80000"/>
                  </a:schemeClr>
                </a:solidFill>
                <a:effectLst/>
                <a:latin typeface="Lexend"/>
              </a:rPr>
              <a:t> </a:t>
            </a:r>
            <a:r>
              <a:rPr lang="az-Cyrl-AZ" b="0" i="0" dirty="0">
                <a:solidFill>
                  <a:schemeClr val="accent1">
                    <a:lumMod val="20000"/>
                    <a:lumOff val="80000"/>
                  </a:schemeClr>
                </a:solidFill>
                <a:effectLst/>
                <a:latin typeface="Lexend"/>
              </a:rPr>
              <a:t>Благодарам / </a:t>
            </a:r>
            <a:r>
              <a:rPr lang="es-MX" b="0" i="0" dirty="0" err="1">
                <a:solidFill>
                  <a:schemeClr val="accent1">
                    <a:lumMod val="20000"/>
                    <a:lumOff val="80000"/>
                  </a:schemeClr>
                </a:solidFill>
                <a:effectLst/>
                <a:latin typeface="Lexend"/>
              </a:rPr>
              <a:t>blagodaram</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terima</a:t>
            </a: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kasih</a:t>
            </a:r>
            <a:r>
              <a:rPr lang="es-MX" b="0" i="0" dirty="0">
                <a:solidFill>
                  <a:schemeClr val="accent1">
                    <a:lumMod val="20000"/>
                    <a:lumOff val="80000"/>
                  </a:schemeClr>
                </a:solidFill>
                <a:effectLst/>
                <a:latin typeface="Lexend"/>
              </a:rPr>
              <a:t> (TREE-</a:t>
            </a:r>
            <a:r>
              <a:rPr lang="es-MX" b="0" i="0" dirty="0" err="1">
                <a:solidFill>
                  <a:schemeClr val="accent1">
                    <a:lumMod val="20000"/>
                    <a:lumOff val="80000"/>
                  </a:schemeClr>
                </a:solidFill>
                <a:effectLst/>
                <a:latin typeface="Lexend"/>
              </a:rPr>
              <a:t>muh</a:t>
            </a:r>
            <a:r>
              <a:rPr lang="es-MX" b="0" i="0" dirty="0">
                <a:solidFill>
                  <a:schemeClr val="accent1">
                    <a:lumMod val="20000"/>
                    <a:lumOff val="80000"/>
                  </a:schemeClr>
                </a:solidFill>
                <a:effectLst/>
                <a:latin typeface="Lexend"/>
              </a:rPr>
              <a:t> KAH-</a:t>
            </a:r>
            <a:r>
              <a:rPr lang="es-MX" b="0" i="0" dirty="0" err="1">
                <a:solidFill>
                  <a:schemeClr val="accent1">
                    <a:lumMod val="20000"/>
                    <a:lumOff val="80000"/>
                  </a:schemeClr>
                </a:solidFill>
                <a:effectLst/>
                <a:latin typeface="Lexend"/>
              </a:rPr>
              <a:t>seh</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err="1">
                <a:solidFill>
                  <a:schemeClr val="accent1">
                    <a:lumMod val="20000"/>
                    <a:lumOff val="80000"/>
                  </a:schemeClr>
                </a:solidFill>
                <a:effectLst/>
                <a:latin typeface="Lexend"/>
              </a:rPr>
              <a:t>grazzi</a:t>
            </a:r>
            <a:r>
              <a:rPr lang="es-MX" b="0" i="0" dirty="0">
                <a:solidFill>
                  <a:schemeClr val="accent1">
                    <a:lumMod val="20000"/>
                    <a:lumOff val="80000"/>
                  </a:schemeClr>
                </a:solidFill>
                <a:effectLst/>
                <a:latin typeface="Lexend"/>
              </a:rPr>
              <a:t> (GRUTS-</a:t>
            </a:r>
            <a:r>
              <a:rPr lang="es-MX" b="0" i="0" dirty="0" err="1">
                <a:solidFill>
                  <a:schemeClr val="accent1">
                    <a:lumMod val="20000"/>
                    <a:lumOff val="80000"/>
                  </a:schemeClr>
                </a:solidFill>
                <a:effectLst/>
                <a:latin typeface="Lexend"/>
              </a:rPr>
              <a:t>ee</a:t>
            </a:r>
            <a:r>
              <a:rPr lang="es-MX" b="0" i="0" dirty="0">
                <a:solidFill>
                  <a:schemeClr val="accent1">
                    <a:lumMod val="20000"/>
                    <a:lumOff val="80000"/>
                  </a:schemeClr>
                </a:solidFill>
                <a:effectLst/>
                <a:latin typeface="Lexend"/>
              </a:rPr>
              <a:t>)</a:t>
            </a:r>
            <a:br>
              <a:rPr lang="es-MX" dirty="0">
                <a:solidFill>
                  <a:schemeClr val="accent1">
                    <a:lumMod val="20000"/>
                    <a:lumOff val="80000"/>
                  </a:schemeClr>
                </a:solidFill>
              </a:rPr>
            </a:br>
            <a:r>
              <a:rPr lang="es-MX" b="0" i="0" dirty="0">
                <a:solidFill>
                  <a:schemeClr val="accent1">
                    <a:lumMod val="20000"/>
                    <a:lumOff val="80000"/>
                  </a:schemeClr>
                </a:solidFill>
                <a:effectLst/>
                <a:latin typeface="Lexend"/>
              </a:rPr>
              <a:t> </a:t>
            </a:r>
            <a:r>
              <a:rPr lang="es-MX" b="0" i="0" dirty="0" err="1">
                <a:solidFill>
                  <a:schemeClr val="accent1">
                    <a:lumMod val="20000"/>
                    <a:lumOff val="80000"/>
                  </a:schemeClr>
                </a:solidFill>
                <a:effectLst/>
                <a:latin typeface="Lexend"/>
              </a:rPr>
              <a:t>Xièxiè</a:t>
            </a:r>
            <a:br>
              <a:rPr lang="es-MX" dirty="0">
                <a:solidFill>
                  <a:schemeClr val="accent1">
                    <a:lumMod val="20000"/>
                    <a:lumOff val="80000"/>
                  </a:schemeClr>
                </a:solidFill>
              </a:rPr>
            </a:br>
            <a:endParaRPr lang="pt-BR" dirty="0">
              <a:solidFill>
                <a:schemeClr val="accent1">
                  <a:lumMod val="20000"/>
                  <a:lumOff val="80000"/>
                </a:schemeClr>
              </a:solidFill>
            </a:endParaRPr>
          </a:p>
        </p:txBody>
      </p:sp>
      <p:sp>
        <p:nvSpPr>
          <p:cNvPr id="12" name="CuadroTexto 11">
            <a:extLst>
              <a:ext uri="{FF2B5EF4-FFF2-40B4-BE49-F238E27FC236}">
                <a16:creationId xmlns:a16="http://schemas.microsoft.com/office/drawing/2014/main" id="{75D757E6-B4BC-5ACD-1E57-6F4C8E8600D0}"/>
              </a:ext>
            </a:extLst>
          </p:cNvPr>
          <p:cNvSpPr txBox="1"/>
          <p:nvPr/>
        </p:nvSpPr>
        <p:spPr>
          <a:xfrm>
            <a:off x="4656361" y="336615"/>
            <a:ext cx="189061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4000" b="0" i="0" dirty="0">
                <a:solidFill>
                  <a:srgbClr val="0070C0"/>
                </a:solidFill>
                <a:effectLst/>
                <a:latin typeface="+mj-lt"/>
              </a:rPr>
              <a:t>gracias</a:t>
            </a:r>
            <a:endParaRPr lang="pt-BR" sz="4000" dirty="0">
              <a:solidFill>
                <a:srgbClr val="0070C0"/>
              </a:solidFill>
              <a:latin typeface="+mj-lt"/>
            </a:endParaRPr>
          </a:p>
        </p:txBody>
      </p:sp>
    </p:spTree>
    <p:extLst>
      <p:ext uri="{BB962C8B-B14F-4D97-AF65-F5344CB8AC3E}">
        <p14:creationId xmlns:p14="http://schemas.microsoft.com/office/powerpoint/2010/main" val="372440616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B07416-54D8-31F6-D96A-EB854DDB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481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5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DBDED8C3-7568-120C-5BDB-FDB53256AE9F}"/>
              </a:ext>
            </a:extLst>
          </p:cNvPr>
          <p:cNvSpPr>
            <a:spLocks noGrp="1"/>
          </p:cNvSpPr>
          <p:nvPr>
            <p:ph idx="1"/>
          </p:nvPr>
        </p:nvSpPr>
        <p:spPr>
          <a:xfrm>
            <a:off x="1532008" y="4124593"/>
            <a:ext cx="6769512" cy="1608884"/>
          </a:xfrm>
        </p:spPr>
        <p:txBody>
          <a:bodyPr>
            <a:normAutofit/>
          </a:bodyPr>
          <a:lstStyle/>
          <a:p>
            <a:r>
              <a:rPr lang="es-MX" dirty="0">
                <a:solidFill>
                  <a:schemeClr val="accent2">
                    <a:lumMod val="50000"/>
                  </a:schemeClr>
                </a:solidFill>
              </a:rPr>
              <a:t>Una Nomenclatura Arancelaria es aplicada a cada Código y su correspondiente descripción, y está asociado al arancel o derecho aduanero y que deben tributar las mercancías que se clasifican en dicho Código al momento de concretarse una operación de comercio exterior a través de una aduana.</a:t>
            </a:r>
          </a:p>
          <a:p>
            <a:endParaRPr lang="es-MX" dirty="0">
              <a:solidFill>
                <a:schemeClr val="accent2">
                  <a:lumMod val="50000"/>
                </a:schemeClr>
              </a:solidFill>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4" name="Título 3">
            <a:extLst>
              <a:ext uri="{FF2B5EF4-FFF2-40B4-BE49-F238E27FC236}">
                <a16:creationId xmlns:a16="http://schemas.microsoft.com/office/drawing/2014/main" id="{915555A2-45FD-FBE2-9DE2-D5B559EC0DF3}"/>
              </a:ext>
            </a:extLst>
          </p:cNvPr>
          <p:cNvSpPr txBox="1">
            <a:spLocks noGrp="1"/>
          </p:cNvSpPr>
          <p:nvPr>
            <p:ph type="title"/>
          </p:nvPr>
        </p:nvSpPr>
        <p:spPr>
          <a:xfrm>
            <a:off x="1538449" y="701988"/>
            <a:ext cx="8596313" cy="2862322"/>
          </a:xfrm>
          <a:prstGeom prst="rect">
            <a:avLst/>
          </a:prstGeom>
          <a:ln w="28575">
            <a:solidFill>
              <a:srgbClr val="BC9422"/>
            </a:solidFill>
          </a:ln>
          <a:scene3d>
            <a:camera prst="orthographicFront"/>
            <a:lightRig rig="threePt" dir="t"/>
          </a:scene3d>
          <a:sp3d>
            <a:bevelT w="139700" prst="cross"/>
          </a:sp3d>
        </p:spPr>
        <p:style>
          <a:lnRef idx="2">
            <a:schemeClr val="accent4"/>
          </a:lnRef>
          <a:fillRef idx="1">
            <a:schemeClr val="lt1"/>
          </a:fillRef>
          <a:effectRef idx="0">
            <a:schemeClr val="accent4"/>
          </a:effectRef>
          <a:fontRef idx="minor">
            <a:schemeClr val="dk1"/>
          </a:fontRef>
        </p:style>
        <p:txBody>
          <a:bodyPr wrap="square">
            <a:spAutoFit/>
          </a:bodyPr>
          <a:lstStyle/>
          <a:p>
            <a:pPr marL="180000">
              <a:spcBef>
                <a:spcPts val="400"/>
              </a:spcBef>
              <a:spcAft>
                <a:spcPts val="400"/>
              </a:spcAft>
            </a:pPr>
            <a:r>
              <a:rPr lang="es-MX" sz="2000" dirty="0">
                <a:solidFill>
                  <a:schemeClr val="accent1">
                    <a:lumMod val="50000"/>
                  </a:schemeClr>
                </a:solidFill>
                <a:latin typeface="+mj-lt"/>
              </a:rPr>
              <a:t>PANEL 3. </a:t>
            </a:r>
          </a:p>
          <a:p>
            <a:pPr marL="180000">
              <a:spcBef>
                <a:spcPts val="400"/>
              </a:spcBef>
              <a:spcAft>
                <a:spcPts val="400"/>
              </a:spcAft>
            </a:pPr>
            <a:r>
              <a:rPr lang="es-MX" sz="2000" dirty="0">
                <a:solidFill>
                  <a:schemeClr val="accent1">
                    <a:lumMod val="50000"/>
                  </a:schemeClr>
                </a:solidFill>
                <a:latin typeface="+mj-lt"/>
              </a:rPr>
              <a:t>NUEVOS CRITERIOS SOBRE TEMAS ADUANEROS CLAVE</a:t>
            </a:r>
          </a:p>
          <a:p>
            <a:pPr marL="522900" indent="-342900">
              <a:spcBef>
                <a:spcPts val="400"/>
              </a:spcBef>
              <a:spcAft>
                <a:spcPts val="400"/>
              </a:spcAft>
              <a:buFont typeface="Courier New" panose="02070309020205020404" pitchFamily="49" charset="0"/>
              <a:buChar char="o"/>
            </a:pPr>
            <a:r>
              <a:rPr lang="es-MX" sz="2000" dirty="0">
                <a:solidFill>
                  <a:schemeClr val="accent1">
                    <a:lumMod val="50000"/>
                  </a:schemeClr>
                </a:solidFill>
                <a:latin typeface="+mj-lt"/>
              </a:rPr>
              <a:t>4. Sistema Armonizado</a:t>
            </a:r>
            <a:br>
              <a:rPr lang="es-MX" sz="2000" dirty="0">
                <a:solidFill>
                  <a:schemeClr val="accent1">
                    <a:lumMod val="50000"/>
                  </a:schemeClr>
                </a:solidFill>
                <a:latin typeface="+mj-lt"/>
              </a:rPr>
            </a:br>
            <a:br>
              <a:rPr lang="es-MX" sz="2000" dirty="0">
                <a:solidFill>
                  <a:schemeClr val="accent1">
                    <a:lumMod val="50000"/>
                  </a:schemeClr>
                </a:solidFill>
                <a:latin typeface="+mj-lt"/>
              </a:rPr>
            </a:br>
            <a:r>
              <a:rPr lang="es-MX" sz="2000" dirty="0">
                <a:solidFill>
                  <a:schemeClr val="accent1">
                    <a:lumMod val="50000"/>
                  </a:schemeClr>
                </a:solidFill>
                <a:latin typeface="+mj-lt"/>
              </a:rPr>
              <a:t>EVOLUCIÓN Y FUTURO DEL SISTEMA ARMONIZADO</a:t>
            </a:r>
            <a:br>
              <a:rPr lang="es-MX" sz="2000" dirty="0">
                <a:solidFill>
                  <a:schemeClr val="accent1">
                    <a:lumMod val="50000"/>
                  </a:schemeClr>
                </a:solidFill>
                <a:latin typeface="+mj-lt"/>
              </a:rPr>
            </a:br>
            <a:r>
              <a:rPr lang="es-MX" sz="2000" dirty="0">
                <a:solidFill>
                  <a:schemeClr val="accent1">
                    <a:lumMod val="50000"/>
                  </a:schemeClr>
                </a:solidFill>
                <a:latin typeface="+mj-lt"/>
              </a:rPr>
              <a:t>¿ES NECESARIA UNA NUEVA NOMENCLATURA?</a:t>
            </a:r>
            <a:br>
              <a:rPr lang="es-MX" sz="2000" dirty="0">
                <a:solidFill>
                  <a:schemeClr val="accent1">
                    <a:lumMod val="50000"/>
                  </a:schemeClr>
                </a:solidFill>
                <a:latin typeface="+mj-lt"/>
              </a:rPr>
            </a:br>
            <a:endParaRPr lang="es-MX" sz="2000" dirty="0">
              <a:solidFill>
                <a:schemeClr val="accent1">
                  <a:lumMod val="50000"/>
                </a:schemeClr>
              </a:solidFill>
              <a:latin typeface="+mj-lt"/>
            </a:endParaRPr>
          </a:p>
          <a:p>
            <a:pPr marL="180000" algn="r">
              <a:spcBef>
                <a:spcPts val="400"/>
              </a:spcBef>
              <a:spcAft>
                <a:spcPts val="400"/>
              </a:spcAft>
            </a:pPr>
            <a:r>
              <a:rPr lang="es-MX" sz="2000" dirty="0">
                <a:solidFill>
                  <a:schemeClr val="accent1">
                    <a:lumMod val="50000"/>
                  </a:schemeClr>
                </a:solidFill>
                <a:latin typeface="+mj-lt"/>
              </a:rPr>
              <a:t>Ing. Enrique Herón Jiménez Ramírez  </a:t>
            </a:r>
            <a:endParaRPr lang="pt-BR" sz="2000" dirty="0">
              <a:solidFill>
                <a:schemeClr val="accent1">
                  <a:lumMod val="50000"/>
                </a:schemeClr>
              </a:solidFill>
              <a:latin typeface="+mj-lt"/>
            </a:endParaRPr>
          </a:p>
        </p:txBody>
      </p:sp>
      <p:pic>
        <p:nvPicPr>
          <p:cNvPr id="5" name="Imagen 4">
            <a:extLst>
              <a:ext uri="{FF2B5EF4-FFF2-40B4-BE49-F238E27FC236}">
                <a16:creationId xmlns:a16="http://schemas.microsoft.com/office/drawing/2014/main" id="{DA90CF5C-74AF-9706-24DA-3D5DA55D4E6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44884" y="3818467"/>
            <a:ext cx="1793577" cy="2632936"/>
          </a:xfrm>
          <a:prstGeom prst="rect">
            <a:avLst/>
          </a:prstGeom>
        </p:spPr>
      </p:pic>
      <p:pic>
        <p:nvPicPr>
          <p:cNvPr id="11" name="Picture 4" descr="ICLA International Customs Law Academy">
            <a:extLst>
              <a:ext uri="{FF2B5EF4-FFF2-40B4-BE49-F238E27FC236}">
                <a16:creationId xmlns:a16="http://schemas.microsoft.com/office/drawing/2014/main" id="{E60ACB6B-27D3-49E3-C4B0-AF5B591FF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780BD84E-B7C3-A60B-394B-EE46904E22E5}"/>
              </a:ext>
            </a:extLst>
          </p:cNvPr>
          <p:cNvPicPr>
            <a:picLocks noChangeAspect="1"/>
          </p:cNvPicPr>
          <p:nvPr/>
        </p:nvPicPr>
        <p:blipFill>
          <a:blip r:embed="rId4"/>
          <a:stretch>
            <a:fillRect/>
          </a:stretch>
        </p:blipFill>
        <p:spPr>
          <a:xfrm>
            <a:off x="57390" y="59197"/>
            <a:ext cx="1364767" cy="580752"/>
          </a:xfrm>
          <a:prstGeom prst="rect">
            <a:avLst/>
          </a:prstGeom>
        </p:spPr>
      </p:pic>
    </p:spTree>
    <p:extLst>
      <p:ext uri="{BB962C8B-B14F-4D97-AF65-F5344CB8AC3E}">
        <p14:creationId xmlns:p14="http://schemas.microsoft.com/office/powerpoint/2010/main" val="30319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185BEDC-0840-3861-E5AB-E72BBBD6AB1F}"/>
              </a:ext>
            </a:extLst>
          </p:cNvPr>
          <p:cNvSpPr>
            <a:spLocks noChangeArrowheads="1"/>
          </p:cNvSpPr>
          <p:nvPr/>
        </p:nvSpPr>
        <p:spPr bwMode="auto">
          <a:xfrm>
            <a:off x="6096000" y="1282987"/>
            <a:ext cx="3655766" cy="20503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fontAlgn="base">
              <a:spcBef>
                <a:spcPts val="1000"/>
              </a:spcBef>
              <a:buClr>
                <a:schemeClr val="accent1"/>
              </a:buClr>
              <a:buSzPct val="80000"/>
              <a:tabLst/>
            </a:pPr>
            <a:r>
              <a:rPr kumimoji="0" lang="en-US" altLang="es-MX" b="0" i="0" u="none" strike="noStrike" cap="none" normalizeH="0" baseline="0" dirty="0">
                <a:ln>
                  <a:noFill/>
                </a:ln>
                <a:solidFill>
                  <a:schemeClr val="accent2">
                    <a:lumMod val="50000"/>
                  </a:schemeClr>
                </a:solidFill>
                <a:effectLst/>
              </a:rPr>
              <a:t>Los 185 </a:t>
            </a:r>
            <a:r>
              <a:rPr kumimoji="0" lang="es-ES_tradnl" altLang="es-MX" b="0" i="0" u="none" strike="noStrike" cap="none" normalizeH="0" baseline="0" dirty="0">
                <a:ln>
                  <a:noFill/>
                </a:ln>
                <a:solidFill>
                  <a:schemeClr val="accent2">
                    <a:lumMod val="50000"/>
                  </a:schemeClr>
                </a:solidFill>
                <a:effectLst/>
              </a:rPr>
              <a:t>miembros</a:t>
            </a:r>
            <a:r>
              <a:rPr kumimoji="0" lang="en-US" altLang="es-MX" b="0" i="0" u="none" strike="noStrike" cap="none" normalizeH="0" baseline="0" dirty="0">
                <a:ln>
                  <a:noFill/>
                </a:ln>
                <a:solidFill>
                  <a:schemeClr val="accent2">
                    <a:lumMod val="50000"/>
                  </a:schemeClr>
                </a:solidFill>
                <a:effectLst/>
              </a:rPr>
              <a:t> de la OMA, de los </a:t>
            </a:r>
            <a:r>
              <a:rPr kumimoji="0" lang="es-ES_tradnl" altLang="es-MX" b="0" i="0" u="none" strike="noStrike" cap="none" normalizeH="0" baseline="0" dirty="0">
                <a:ln>
                  <a:noFill/>
                </a:ln>
                <a:solidFill>
                  <a:schemeClr val="accent2">
                    <a:lumMod val="50000"/>
                  </a:schemeClr>
                </a:solidFill>
                <a:effectLst/>
              </a:rPr>
              <a:t>cuales</a:t>
            </a:r>
            <a:r>
              <a:rPr kumimoji="0" lang="en-US" altLang="es-MX" b="0" i="0" u="none" strike="noStrike" cap="none" normalizeH="0" baseline="0" dirty="0">
                <a:ln>
                  <a:noFill/>
                </a:ln>
                <a:solidFill>
                  <a:schemeClr val="accent2">
                    <a:lumMod val="50000"/>
                  </a:schemeClr>
                </a:solidFill>
                <a:effectLst/>
              </a:rPr>
              <a:t> tres cuartas partes son países en desarrollo, son responsables de gestionar más del 98% del comercio mundial. </a:t>
            </a:r>
          </a:p>
          <a:p>
            <a:pPr marL="0" marR="0" lvl="0" indent="0" fontAlgn="base">
              <a:spcBef>
                <a:spcPts val="1000"/>
              </a:spcBef>
              <a:buClr>
                <a:schemeClr val="accent1"/>
              </a:buClr>
              <a:buSzPct val="80000"/>
              <a:tabLst/>
            </a:pPr>
            <a:r>
              <a:rPr kumimoji="0" lang="en-US" altLang="es-MX" b="0" i="0" u="none" strike="noStrike" cap="none" normalizeH="0" baseline="0" dirty="0">
                <a:ln>
                  <a:noFill/>
                </a:ln>
                <a:solidFill>
                  <a:schemeClr val="accent2">
                    <a:lumMod val="50000"/>
                  </a:schemeClr>
                </a:solidFill>
                <a:effectLst/>
              </a:rPr>
              <a:t>Están divididos en seis regiones.</a:t>
            </a:r>
          </a:p>
        </p:txBody>
      </p:sp>
      <p:pic>
        <p:nvPicPr>
          <p:cNvPr id="1026" name="Picture 2">
            <a:extLst>
              <a:ext uri="{FF2B5EF4-FFF2-40B4-BE49-F238E27FC236}">
                <a16:creationId xmlns:a16="http://schemas.microsoft.com/office/drawing/2014/main" id="{7C2C4414-753C-4B4A-3B37-6C49DB34E4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557" y="1282987"/>
            <a:ext cx="5662631" cy="491233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05A9EE9-219D-7575-ECFB-9AE27915E2F9}"/>
              </a:ext>
            </a:extLst>
          </p:cNvPr>
          <p:cNvSpPr txBox="1"/>
          <p:nvPr/>
        </p:nvSpPr>
        <p:spPr>
          <a:xfrm>
            <a:off x="7011482" y="4379436"/>
            <a:ext cx="4639413" cy="181588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l"/>
            <a:r>
              <a:rPr lang="es-MX" sz="1600" b="1" i="0" dirty="0">
                <a:solidFill>
                  <a:schemeClr val="bg1"/>
                </a:solidFill>
                <a:effectLst/>
              </a:rPr>
              <a:t>El Sistema Armonizado de Designación y Codificación de Mercancías, desarrollado por la Organización Mundial de Aduanas. </a:t>
            </a:r>
          </a:p>
          <a:p>
            <a:pPr algn="l"/>
            <a:r>
              <a:rPr lang="es-MX" sz="1600" b="1" i="0" dirty="0">
                <a:solidFill>
                  <a:schemeClr val="bg1"/>
                </a:solidFill>
                <a:effectLst/>
              </a:rPr>
              <a:t>Lo utilizan: 212 economías, </a:t>
            </a:r>
          </a:p>
          <a:p>
            <a:pPr algn="l" defTabSz="387350"/>
            <a:r>
              <a:rPr lang="es-MX" sz="1600" b="1" i="0" dirty="0">
                <a:solidFill>
                  <a:schemeClr val="bg1"/>
                </a:solidFill>
                <a:effectLst/>
              </a:rPr>
              <a:t>			161 son signatarias del Convenio, usado para los aranceles aduaneros y para las estadísticas de comercio internacional.</a:t>
            </a:r>
          </a:p>
        </p:txBody>
      </p:sp>
      <p:pic>
        <p:nvPicPr>
          <p:cNvPr id="1028" name="Picture 4" descr="ICLA International Customs Law Academy">
            <a:extLst>
              <a:ext uri="{FF2B5EF4-FFF2-40B4-BE49-F238E27FC236}">
                <a16:creationId xmlns:a16="http://schemas.microsoft.com/office/drawing/2014/main" id="{A7583F3E-32F4-BC2E-493E-95518320B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AC7E498C-78C8-9B73-41AE-CCCDF13A7136}"/>
              </a:ext>
            </a:extLst>
          </p:cNvPr>
          <p:cNvPicPr>
            <a:picLocks noChangeAspect="1"/>
          </p:cNvPicPr>
          <p:nvPr/>
        </p:nvPicPr>
        <p:blipFill>
          <a:blip r:embed="rId5"/>
          <a:stretch>
            <a:fillRect/>
          </a:stretch>
        </p:blipFill>
        <p:spPr>
          <a:xfrm>
            <a:off x="57390" y="59197"/>
            <a:ext cx="1364767" cy="580752"/>
          </a:xfrm>
          <a:prstGeom prst="rect">
            <a:avLst/>
          </a:prstGeom>
        </p:spPr>
      </p:pic>
    </p:spTree>
    <p:extLst>
      <p:ext uri="{BB962C8B-B14F-4D97-AF65-F5344CB8AC3E}">
        <p14:creationId xmlns:p14="http://schemas.microsoft.com/office/powerpoint/2010/main" val="224621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E3631-E178-91B5-5E0B-E331E7454C79}"/>
              </a:ext>
            </a:extLst>
          </p:cNvPr>
          <p:cNvSpPr>
            <a:spLocks noGrp="1"/>
          </p:cNvSpPr>
          <p:nvPr>
            <p:ph type="title"/>
          </p:nvPr>
        </p:nvSpPr>
        <p:spPr>
          <a:xfrm>
            <a:off x="759528" y="892094"/>
            <a:ext cx="8889999" cy="826704"/>
          </a:xfrm>
        </p:spPr>
        <p:txBody>
          <a:bodyPr>
            <a:normAutofit fontScale="90000"/>
          </a:bodyPr>
          <a:lstStyle/>
          <a:p>
            <a:r>
              <a:rPr lang="es-MX" b="1" dirty="0"/>
              <a:t>Línea del tiempo del Sistema Armonizado</a:t>
            </a:r>
          </a:p>
        </p:txBody>
      </p:sp>
      <p:graphicFrame>
        <p:nvGraphicFramePr>
          <p:cNvPr id="6" name="Marcador de contenido 5">
            <a:extLst>
              <a:ext uri="{FF2B5EF4-FFF2-40B4-BE49-F238E27FC236}">
                <a16:creationId xmlns:a16="http://schemas.microsoft.com/office/drawing/2014/main" id="{17B7F53B-4189-C4D9-C370-BA7CF8571EBA}"/>
              </a:ext>
            </a:extLst>
          </p:cNvPr>
          <p:cNvGraphicFramePr>
            <a:graphicFrameLocks noGrp="1"/>
          </p:cNvGraphicFramePr>
          <p:nvPr>
            <p:ph idx="1"/>
            <p:extLst>
              <p:ext uri="{D42A27DB-BD31-4B8C-83A1-F6EECF244321}">
                <p14:modId xmlns:p14="http://schemas.microsoft.com/office/powerpoint/2010/main" val="2228861639"/>
              </p:ext>
            </p:extLst>
          </p:nvPr>
        </p:nvGraphicFramePr>
        <p:xfrm>
          <a:off x="677862" y="2160589"/>
          <a:ext cx="10599737" cy="279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CLA International Customs Law Academy">
            <a:extLst>
              <a:ext uri="{FF2B5EF4-FFF2-40B4-BE49-F238E27FC236}">
                <a16:creationId xmlns:a16="http://schemas.microsoft.com/office/drawing/2014/main" id="{9916873B-BC6E-CA4E-23B8-2CCA9F242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DECD22D6-26F8-3B63-5CA8-0083855E893C}"/>
              </a:ext>
            </a:extLst>
          </p:cNvPr>
          <p:cNvSpPr txBox="1"/>
          <p:nvPr/>
        </p:nvSpPr>
        <p:spPr>
          <a:xfrm>
            <a:off x="657832" y="1837423"/>
            <a:ext cx="9093389" cy="646331"/>
          </a:xfrm>
          <a:prstGeom prst="rect">
            <a:avLst/>
          </a:prstGeom>
          <a:noFill/>
        </p:spPr>
        <p:txBody>
          <a:bodyPr wrap="square">
            <a:spAutoFit/>
          </a:bodyPr>
          <a:lstStyle/>
          <a:p>
            <a:r>
              <a:rPr lang="es-MX" sz="1800" b="1" dirty="0">
                <a:solidFill>
                  <a:schemeClr val="accent2">
                    <a:lumMod val="50000"/>
                  </a:schemeClr>
                </a:solidFill>
                <a:effectLst/>
                <a:ea typeface="Calibri" panose="020F0502020204030204" pitchFamily="34" charset="0"/>
                <a:cs typeface="Times New Roman" panose="02020603050405020304" pitchFamily="18" charset="0"/>
              </a:rPr>
              <a:t>El HS va por su octava edición en 2027. </a:t>
            </a:r>
          </a:p>
          <a:p>
            <a:r>
              <a:rPr lang="es-MX" sz="1800" b="1" dirty="0">
                <a:solidFill>
                  <a:schemeClr val="accent2">
                    <a:lumMod val="50000"/>
                  </a:schemeClr>
                </a:solidFill>
                <a:effectLst/>
                <a:ea typeface="Calibri" panose="020F0502020204030204" pitchFamily="34" charset="0"/>
                <a:cs typeface="Times New Roman" panose="02020603050405020304" pitchFamily="18" charset="0"/>
              </a:rPr>
              <a:t>En cada edición se han eliminado, modificado o añadido varios títulos o subtítulos.</a:t>
            </a:r>
            <a:endParaRPr lang="pt-BR" dirty="0">
              <a:solidFill>
                <a:schemeClr val="accent2">
                  <a:lumMod val="50000"/>
                </a:schemeClr>
              </a:solidFill>
            </a:endParaRPr>
          </a:p>
        </p:txBody>
      </p:sp>
      <p:graphicFrame>
        <p:nvGraphicFramePr>
          <p:cNvPr id="15" name="Tabla 8">
            <a:extLst>
              <a:ext uri="{FF2B5EF4-FFF2-40B4-BE49-F238E27FC236}">
                <a16:creationId xmlns:a16="http://schemas.microsoft.com/office/drawing/2014/main" id="{9D162C73-66B9-C2A6-BB51-EB6D8E2E9DAB}"/>
              </a:ext>
            </a:extLst>
          </p:cNvPr>
          <p:cNvGraphicFramePr>
            <a:graphicFrameLocks/>
          </p:cNvGraphicFramePr>
          <p:nvPr>
            <p:extLst>
              <p:ext uri="{D42A27DB-BD31-4B8C-83A1-F6EECF244321}">
                <p14:modId xmlns:p14="http://schemas.microsoft.com/office/powerpoint/2010/main" val="1728585787"/>
              </p:ext>
            </p:extLst>
          </p:nvPr>
        </p:nvGraphicFramePr>
        <p:xfrm>
          <a:off x="636882" y="4298937"/>
          <a:ext cx="10681696" cy="741680"/>
        </p:xfrm>
        <a:graphic>
          <a:graphicData uri="http://schemas.openxmlformats.org/drawingml/2006/table">
            <a:tbl>
              <a:tblPr firstRow="1" bandRow="1">
                <a:tableStyleId>{5C22544A-7EE6-4342-B048-85BDC9FD1C3A}</a:tableStyleId>
              </a:tblPr>
              <a:tblGrid>
                <a:gridCol w="1335212">
                  <a:extLst>
                    <a:ext uri="{9D8B030D-6E8A-4147-A177-3AD203B41FA5}">
                      <a16:colId xmlns:a16="http://schemas.microsoft.com/office/drawing/2014/main" val="1852047744"/>
                    </a:ext>
                  </a:extLst>
                </a:gridCol>
                <a:gridCol w="1335212">
                  <a:extLst>
                    <a:ext uri="{9D8B030D-6E8A-4147-A177-3AD203B41FA5}">
                      <a16:colId xmlns:a16="http://schemas.microsoft.com/office/drawing/2014/main" val="2170866487"/>
                    </a:ext>
                  </a:extLst>
                </a:gridCol>
                <a:gridCol w="1335212">
                  <a:extLst>
                    <a:ext uri="{9D8B030D-6E8A-4147-A177-3AD203B41FA5}">
                      <a16:colId xmlns:a16="http://schemas.microsoft.com/office/drawing/2014/main" val="3655150616"/>
                    </a:ext>
                  </a:extLst>
                </a:gridCol>
                <a:gridCol w="1335212">
                  <a:extLst>
                    <a:ext uri="{9D8B030D-6E8A-4147-A177-3AD203B41FA5}">
                      <a16:colId xmlns:a16="http://schemas.microsoft.com/office/drawing/2014/main" val="888502846"/>
                    </a:ext>
                  </a:extLst>
                </a:gridCol>
                <a:gridCol w="1335212">
                  <a:extLst>
                    <a:ext uri="{9D8B030D-6E8A-4147-A177-3AD203B41FA5}">
                      <a16:colId xmlns:a16="http://schemas.microsoft.com/office/drawing/2014/main" val="3808319971"/>
                    </a:ext>
                  </a:extLst>
                </a:gridCol>
                <a:gridCol w="1335212">
                  <a:extLst>
                    <a:ext uri="{9D8B030D-6E8A-4147-A177-3AD203B41FA5}">
                      <a16:colId xmlns:a16="http://schemas.microsoft.com/office/drawing/2014/main" val="3748265988"/>
                    </a:ext>
                  </a:extLst>
                </a:gridCol>
                <a:gridCol w="1335212">
                  <a:extLst>
                    <a:ext uri="{9D8B030D-6E8A-4147-A177-3AD203B41FA5}">
                      <a16:colId xmlns:a16="http://schemas.microsoft.com/office/drawing/2014/main" val="2846302952"/>
                    </a:ext>
                  </a:extLst>
                </a:gridCol>
                <a:gridCol w="1335212">
                  <a:extLst>
                    <a:ext uri="{9D8B030D-6E8A-4147-A177-3AD203B41FA5}">
                      <a16:colId xmlns:a16="http://schemas.microsoft.com/office/drawing/2014/main" val="2558903176"/>
                    </a:ext>
                  </a:extLst>
                </a:gridCol>
              </a:tblGrid>
              <a:tr h="370840">
                <a:tc>
                  <a:txBody>
                    <a:bodyPr/>
                    <a:lstStyle/>
                    <a:p>
                      <a:pPr algn="ctr"/>
                      <a:r>
                        <a:rPr lang="pt-BR" b="1" dirty="0"/>
                        <a:t>1988</a:t>
                      </a:r>
                    </a:p>
                  </a:txBody>
                  <a:tcPr/>
                </a:tc>
                <a:tc>
                  <a:txBody>
                    <a:bodyPr/>
                    <a:lstStyle/>
                    <a:p>
                      <a:pPr algn="ctr"/>
                      <a:r>
                        <a:rPr lang="pt-BR" b="1" dirty="0"/>
                        <a:t>1992</a:t>
                      </a:r>
                    </a:p>
                  </a:txBody>
                  <a:tcPr/>
                </a:tc>
                <a:tc>
                  <a:txBody>
                    <a:bodyPr/>
                    <a:lstStyle/>
                    <a:p>
                      <a:pPr algn="ctr"/>
                      <a:r>
                        <a:rPr lang="pt-BR" b="1" dirty="0"/>
                        <a:t>1997</a:t>
                      </a:r>
                    </a:p>
                  </a:txBody>
                  <a:tcPr/>
                </a:tc>
                <a:tc>
                  <a:txBody>
                    <a:bodyPr/>
                    <a:lstStyle/>
                    <a:p>
                      <a:pPr algn="ctr"/>
                      <a:r>
                        <a:rPr lang="pt-BR" b="1" dirty="0"/>
                        <a:t>2002</a:t>
                      </a:r>
                    </a:p>
                  </a:txBody>
                  <a:tcPr/>
                </a:tc>
                <a:tc>
                  <a:txBody>
                    <a:bodyPr/>
                    <a:lstStyle/>
                    <a:p>
                      <a:pPr algn="ctr"/>
                      <a:r>
                        <a:rPr lang="pt-BR" b="1" dirty="0"/>
                        <a:t>2007</a:t>
                      </a:r>
                    </a:p>
                  </a:txBody>
                  <a:tcPr/>
                </a:tc>
                <a:tc>
                  <a:txBody>
                    <a:bodyPr/>
                    <a:lstStyle/>
                    <a:p>
                      <a:pPr algn="ctr"/>
                      <a:r>
                        <a:rPr lang="pt-BR" b="1" dirty="0"/>
                        <a:t>2012</a:t>
                      </a:r>
                    </a:p>
                  </a:txBody>
                  <a:tcPr/>
                </a:tc>
                <a:tc>
                  <a:txBody>
                    <a:bodyPr/>
                    <a:lstStyle/>
                    <a:p>
                      <a:pPr algn="ctr"/>
                      <a:r>
                        <a:rPr lang="pt-BR" b="1" dirty="0"/>
                        <a:t>2017</a:t>
                      </a:r>
                    </a:p>
                  </a:txBody>
                  <a:tcPr/>
                </a:tc>
                <a:tc>
                  <a:txBody>
                    <a:bodyPr/>
                    <a:lstStyle/>
                    <a:p>
                      <a:pPr algn="ctr"/>
                      <a:r>
                        <a:rPr lang="pt-BR" b="1" dirty="0"/>
                        <a:t>2022</a:t>
                      </a:r>
                    </a:p>
                  </a:txBody>
                  <a:tcPr/>
                </a:tc>
                <a:extLst>
                  <a:ext uri="{0D108BD9-81ED-4DB2-BD59-A6C34878D82A}">
                    <a16:rowId xmlns:a16="http://schemas.microsoft.com/office/drawing/2014/main" val="4279986937"/>
                  </a:ext>
                </a:extLst>
              </a:tr>
              <a:tr h="370840">
                <a:tc>
                  <a:txBody>
                    <a:bodyPr/>
                    <a:lstStyle/>
                    <a:p>
                      <a:pPr algn="ctr"/>
                      <a:r>
                        <a:rPr lang="pt-BR" b="1" dirty="0">
                          <a:solidFill>
                            <a:schemeClr val="accent2">
                              <a:lumMod val="50000"/>
                            </a:schemeClr>
                          </a:solidFill>
                        </a:rPr>
                        <a:t>5019</a:t>
                      </a:r>
                    </a:p>
                  </a:txBody>
                  <a:tcPr/>
                </a:tc>
                <a:tc>
                  <a:txBody>
                    <a:bodyPr/>
                    <a:lstStyle/>
                    <a:p>
                      <a:pPr algn="ctr"/>
                      <a:r>
                        <a:rPr lang="pt-BR" b="1" dirty="0">
                          <a:solidFill>
                            <a:schemeClr val="accent2">
                              <a:lumMod val="50000"/>
                            </a:schemeClr>
                          </a:solidFill>
                        </a:rPr>
                        <a:t>5019</a:t>
                      </a:r>
                    </a:p>
                  </a:txBody>
                  <a:tcPr/>
                </a:tc>
                <a:tc>
                  <a:txBody>
                    <a:bodyPr/>
                    <a:lstStyle/>
                    <a:p>
                      <a:pPr algn="ctr"/>
                      <a:r>
                        <a:rPr lang="pt-BR" b="1" dirty="0">
                          <a:solidFill>
                            <a:schemeClr val="accent2">
                              <a:lumMod val="50000"/>
                            </a:schemeClr>
                          </a:solidFill>
                        </a:rPr>
                        <a:t>5113</a:t>
                      </a:r>
                    </a:p>
                  </a:txBody>
                  <a:tcPr/>
                </a:tc>
                <a:tc>
                  <a:txBody>
                    <a:bodyPr/>
                    <a:lstStyle/>
                    <a:p>
                      <a:pPr algn="ctr"/>
                      <a:r>
                        <a:rPr lang="pt-BR" b="1" dirty="0">
                          <a:solidFill>
                            <a:schemeClr val="accent2">
                              <a:lumMod val="50000"/>
                            </a:schemeClr>
                          </a:solidFill>
                        </a:rPr>
                        <a:t>5224</a:t>
                      </a:r>
                    </a:p>
                  </a:txBody>
                  <a:tcPr/>
                </a:tc>
                <a:tc>
                  <a:txBody>
                    <a:bodyPr/>
                    <a:lstStyle/>
                    <a:p>
                      <a:pPr algn="ctr"/>
                      <a:r>
                        <a:rPr lang="pt-BR" b="1" dirty="0">
                          <a:solidFill>
                            <a:schemeClr val="accent2">
                              <a:lumMod val="50000"/>
                            </a:schemeClr>
                          </a:solidFill>
                        </a:rPr>
                        <a:t>5052</a:t>
                      </a:r>
                    </a:p>
                  </a:txBody>
                  <a:tcPr/>
                </a:tc>
                <a:tc>
                  <a:txBody>
                    <a:bodyPr/>
                    <a:lstStyle/>
                    <a:p>
                      <a:pPr algn="ctr"/>
                      <a:r>
                        <a:rPr lang="pt-BR" b="1" dirty="0">
                          <a:solidFill>
                            <a:schemeClr val="accent2">
                              <a:lumMod val="50000"/>
                            </a:schemeClr>
                          </a:solidFill>
                        </a:rPr>
                        <a:t>5205</a:t>
                      </a:r>
                    </a:p>
                  </a:txBody>
                  <a:tcPr/>
                </a:tc>
                <a:tc>
                  <a:txBody>
                    <a:bodyPr/>
                    <a:lstStyle/>
                    <a:p>
                      <a:pPr algn="ctr"/>
                      <a:r>
                        <a:rPr lang="pt-BR" b="1" dirty="0">
                          <a:solidFill>
                            <a:schemeClr val="accent2">
                              <a:lumMod val="50000"/>
                            </a:schemeClr>
                          </a:solidFill>
                        </a:rPr>
                        <a:t>5387</a:t>
                      </a:r>
                    </a:p>
                  </a:txBody>
                  <a:tcPr/>
                </a:tc>
                <a:tc>
                  <a:txBody>
                    <a:bodyPr/>
                    <a:lstStyle/>
                    <a:p>
                      <a:pPr algn="ctr"/>
                      <a:r>
                        <a:rPr lang="pt-BR" b="1" dirty="0">
                          <a:solidFill>
                            <a:schemeClr val="accent2">
                              <a:lumMod val="50000"/>
                            </a:schemeClr>
                          </a:solidFill>
                        </a:rPr>
                        <a:t>5609</a:t>
                      </a:r>
                    </a:p>
                  </a:txBody>
                  <a:tcPr/>
                </a:tc>
                <a:extLst>
                  <a:ext uri="{0D108BD9-81ED-4DB2-BD59-A6C34878D82A}">
                    <a16:rowId xmlns:a16="http://schemas.microsoft.com/office/drawing/2014/main" val="1034175924"/>
                  </a:ext>
                </a:extLst>
              </a:tr>
            </a:tbl>
          </a:graphicData>
        </a:graphic>
      </p:graphicFrame>
      <p:sp>
        <p:nvSpPr>
          <p:cNvPr id="17" name="CuadroTexto 16">
            <a:extLst>
              <a:ext uri="{FF2B5EF4-FFF2-40B4-BE49-F238E27FC236}">
                <a16:creationId xmlns:a16="http://schemas.microsoft.com/office/drawing/2014/main" id="{7DAE1355-6BD1-ED53-2964-78952F9B5299}"/>
              </a:ext>
            </a:extLst>
          </p:cNvPr>
          <p:cNvSpPr txBox="1"/>
          <p:nvPr/>
        </p:nvSpPr>
        <p:spPr>
          <a:xfrm>
            <a:off x="636882" y="5596574"/>
            <a:ext cx="4859677" cy="369332"/>
          </a:xfrm>
          <a:prstGeom prst="rect">
            <a:avLst/>
          </a:prstGeom>
          <a:noFill/>
        </p:spPr>
        <p:txBody>
          <a:bodyPr wrap="square">
            <a:spAutoFit/>
          </a:bodyPr>
          <a:lstStyle/>
          <a:p>
            <a:r>
              <a:rPr lang="es-MX" sz="1800" b="1" dirty="0">
                <a:solidFill>
                  <a:schemeClr val="accent2">
                    <a:lumMod val="50000"/>
                  </a:schemeClr>
                </a:solidFill>
                <a:effectLst/>
                <a:ea typeface="Calibri" panose="020F0502020204030204" pitchFamily="34" charset="0"/>
                <a:cs typeface="Times New Roman" panose="02020603050405020304" pitchFamily="18" charset="0"/>
              </a:rPr>
              <a:t>número final de subpartidas de seis dígitos</a:t>
            </a:r>
            <a:endParaRPr lang="pt-BR" dirty="0">
              <a:solidFill>
                <a:schemeClr val="accent2">
                  <a:lumMod val="50000"/>
                </a:schemeClr>
              </a:solidFill>
            </a:endParaRPr>
          </a:p>
        </p:txBody>
      </p:sp>
      <p:pic>
        <p:nvPicPr>
          <p:cNvPr id="3" name="Imagen 2">
            <a:extLst>
              <a:ext uri="{FF2B5EF4-FFF2-40B4-BE49-F238E27FC236}">
                <a16:creationId xmlns:a16="http://schemas.microsoft.com/office/drawing/2014/main" id="{6CB12A42-4715-61A4-6522-B7861B144B67}"/>
              </a:ext>
            </a:extLst>
          </p:cNvPr>
          <p:cNvPicPr>
            <a:picLocks noChangeAspect="1"/>
          </p:cNvPicPr>
          <p:nvPr/>
        </p:nvPicPr>
        <p:blipFill>
          <a:blip r:embed="rId8"/>
          <a:stretch>
            <a:fillRect/>
          </a:stretch>
        </p:blipFill>
        <p:spPr>
          <a:xfrm>
            <a:off x="57390" y="59197"/>
            <a:ext cx="1364767" cy="580752"/>
          </a:xfrm>
          <a:prstGeom prst="rect">
            <a:avLst/>
          </a:prstGeom>
        </p:spPr>
      </p:pic>
    </p:spTree>
    <p:extLst>
      <p:ext uri="{BB962C8B-B14F-4D97-AF65-F5344CB8AC3E}">
        <p14:creationId xmlns:p14="http://schemas.microsoft.com/office/powerpoint/2010/main" val="14570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grpSp>
      <p:sp useBgFill="1">
        <p:nvSpPr>
          <p:cNvPr id="20" name="Rectangle 19">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3142DA6-9984-C0B5-99FD-725C8929501F}"/>
              </a:ext>
            </a:extLst>
          </p:cNvPr>
          <p:cNvSpPr>
            <a:spLocks noGrp="1"/>
          </p:cNvSpPr>
          <p:nvPr>
            <p:ph type="title"/>
          </p:nvPr>
        </p:nvSpPr>
        <p:spPr>
          <a:xfrm>
            <a:off x="953924" y="1404686"/>
            <a:ext cx="6426473" cy="4666695"/>
          </a:xfrm>
        </p:spPr>
        <p:txBody>
          <a:bodyPr vert="horz" lIns="91440" tIns="45720" rIns="91440" bIns="45720" rtlCol="0" anchor="ctr">
            <a:noAutofit/>
          </a:bodyPr>
          <a:lstStyle/>
          <a:p>
            <a:pPr>
              <a:spcBef>
                <a:spcPts val="600"/>
              </a:spcBef>
              <a:spcAft>
                <a:spcPts val="600"/>
              </a:spcAft>
            </a:pPr>
            <a: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t>El sistema en su conjunto prácticamente no ha cambiado desde que entró en vigor en 1988, es decir, hace 35 años.</a:t>
            </a:r>
            <a:b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br>
            <a: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t> </a:t>
            </a:r>
            <a:b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br>
            <a: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t>Los elementos centrales del SA, a saber, las Reglas Generales de Interpretación y la estructura de Partidas a cuatro dígitos, son aún más antiguos ya que fueron adoptados, con algunos cambios, del predecesor del SA: la última versión de la Nomenclatura de Bruselas, que entró en vigor en 1959.</a:t>
            </a:r>
            <a:b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br>
            <a:b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br>
            <a:r>
              <a:rPr lang="es-MX" sz="1800" b="1" dirty="0">
                <a:solidFill>
                  <a:schemeClr val="accent2">
                    <a:lumMod val="50000"/>
                  </a:schemeClr>
                </a:solidFill>
                <a:effectLst/>
                <a:latin typeface="+mn-lt"/>
                <a:ea typeface="Calibri" panose="020F0502020204030204" pitchFamily="34" charset="0"/>
                <a:cs typeface="Times New Roman" panose="02020603050405020304" pitchFamily="18" charset="0"/>
              </a:rPr>
              <a:t>Dados los cambios que han tenido lugar en el entorno comercial mundial durante este largo período, existe cierta preocupación de que haya llegado el momento de hacer una revisión general del sistema y estudiar cómo mantenerlo preparado para el futuro.</a:t>
            </a:r>
            <a:endParaRPr lang="en-US" sz="1800" b="1" dirty="0">
              <a:solidFill>
                <a:schemeClr val="accent2">
                  <a:lumMod val="50000"/>
                </a:schemeClr>
              </a:solidFill>
              <a:latin typeface="+mn-lt"/>
            </a:endParaRPr>
          </a:p>
        </p:txBody>
      </p:sp>
      <p:sp>
        <p:nvSpPr>
          <p:cNvPr id="22" name="Isosceles Triangle 21">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24" name="Straight Connector 23">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5" name="Imagen 4">
            <a:extLst>
              <a:ext uri="{FF2B5EF4-FFF2-40B4-BE49-F238E27FC236}">
                <a16:creationId xmlns:a16="http://schemas.microsoft.com/office/drawing/2014/main" id="{79656551-873C-5B42-2861-466C57A85CBE}"/>
              </a:ext>
            </a:extLst>
          </p:cNvPr>
          <p:cNvPicPr>
            <a:picLocks noChangeAspect="1"/>
          </p:cNvPicPr>
          <p:nvPr/>
        </p:nvPicPr>
        <p:blipFill>
          <a:blip/>
          <a:stretch>
            <a:fillRect/>
          </a:stretch>
        </p:blipFill>
        <p:spPr>
          <a:xfrm>
            <a:off x="10765110" y="31325"/>
            <a:ext cx="1301120" cy="578275"/>
          </a:xfrm>
          <a:prstGeom prst="rect">
            <a:avLst/>
          </a:prstGeom>
        </p:spPr>
      </p:pic>
      <p:pic>
        <p:nvPicPr>
          <p:cNvPr id="5122" name="Picture 2" descr="Manual de clasificación HS">
            <a:extLst>
              <a:ext uri="{FF2B5EF4-FFF2-40B4-BE49-F238E27FC236}">
                <a16:creationId xmlns:a16="http://schemas.microsoft.com/office/drawing/2014/main" id="{2627740D-00D6-2A04-FE06-BC767550E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453" y="1614516"/>
            <a:ext cx="3249740" cy="324974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DC49EDCA-6D23-19C7-0831-2D592314CF94}"/>
              </a:ext>
            </a:extLst>
          </p:cNvPr>
          <p:cNvSpPr txBox="1">
            <a:spLocks/>
          </p:cNvSpPr>
          <p:nvPr/>
        </p:nvSpPr>
        <p:spPr>
          <a:xfrm>
            <a:off x="1852197" y="588128"/>
            <a:ext cx="3212963" cy="734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Comentario</a:t>
            </a:r>
          </a:p>
        </p:txBody>
      </p:sp>
      <p:sp>
        <p:nvSpPr>
          <p:cNvPr id="7" name="CuadroTexto 6">
            <a:extLst>
              <a:ext uri="{FF2B5EF4-FFF2-40B4-BE49-F238E27FC236}">
                <a16:creationId xmlns:a16="http://schemas.microsoft.com/office/drawing/2014/main" id="{6B808AFC-9E53-C9F9-4229-9FB028209D20}"/>
              </a:ext>
            </a:extLst>
          </p:cNvPr>
          <p:cNvSpPr txBox="1"/>
          <p:nvPr/>
        </p:nvSpPr>
        <p:spPr>
          <a:xfrm>
            <a:off x="7960453" y="6340272"/>
            <a:ext cx="3249740" cy="276999"/>
          </a:xfrm>
          <a:prstGeom prst="rect">
            <a:avLst/>
          </a:prstGeom>
          <a:noFill/>
        </p:spPr>
        <p:txBody>
          <a:bodyPr wrap="square">
            <a:spAutoFit/>
          </a:bodyPr>
          <a:lstStyle/>
          <a:p>
            <a:r>
              <a:rPr lang="es-MX" sz="1200" b="1" dirty="0">
                <a:solidFill>
                  <a:srgbClr val="002060"/>
                </a:solidFill>
                <a:effectLst/>
                <a:latin typeface="+mj-lt"/>
                <a:ea typeface="Calibri" panose="020F0502020204030204" pitchFamily="34" charset="0"/>
                <a:cs typeface="Times New Roman" panose="02020603050405020304" pitchFamily="18" charset="0"/>
              </a:rPr>
              <a:t>Noticias de la OMA No 99 Número 3/2022</a:t>
            </a:r>
            <a:endParaRPr lang="pt-BR" sz="1200" dirty="0">
              <a:latin typeface="+mj-lt"/>
            </a:endParaRPr>
          </a:p>
        </p:txBody>
      </p:sp>
      <p:pic>
        <p:nvPicPr>
          <p:cNvPr id="6" name="Imagen 5">
            <a:extLst>
              <a:ext uri="{FF2B5EF4-FFF2-40B4-BE49-F238E27FC236}">
                <a16:creationId xmlns:a16="http://schemas.microsoft.com/office/drawing/2014/main" id="{334B6B19-E5C8-BC6F-259C-F907A7D8D79E}"/>
              </a:ext>
            </a:extLst>
          </p:cNvPr>
          <p:cNvPicPr>
            <a:picLocks noChangeAspect="1"/>
          </p:cNvPicPr>
          <p:nvPr/>
        </p:nvPicPr>
        <p:blipFill>
          <a:blip r:embed="rId3"/>
          <a:stretch>
            <a:fillRect/>
          </a:stretch>
        </p:blipFill>
        <p:spPr>
          <a:xfrm>
            <a:off x="57390" y="59197"/>
            <a:ext cx="1364767" cy="580752"/>
          </a:xfrm>
          <a:prstGeom prst="rect">
            <a:avLst/>
          </a:prstGeom>
        </p:spPr>
      </p:pic>
    </p:spTree>
    <p:extLst>
      <p:ext uri="{BB962C8B-B14F-4D97-AF65-F5344CB8AC3E}">
        <p14:creationId xmlns:p14="http://schemas.microsoft.com/office/powerpoint/2010/main" val="99581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91DD5F0-53C3-7426-10ED-BBDAB5A53C1B}"/>
              </a:ext>
            </a:extLst>
          </p:cNvPr>
          <p:cNvSpPr>
            <a:spLocks noGrp="1"/>
          </p:cNvSpPr>
          <p:nvPr>
            <p:ph type="title"/>
          </p:nvPr>
        </p:nvSpPr>
        <p:spPr>
          <a:xfrm>
            <a:off x="1333502" y="609600"/>
            <a:ext cx="8596668" cy="734351"/>
          </a:xfrm>
        </p:spPr>
        <p:txBody>
          <a:bodyPr>
            <a:normAutofit/>
          </a:bodyPr>
          <a:lstStyle/>
          <a:p>
            <a:r>
              <a:rPr lang="es-MX" dirty="0"/>
              <a:t>Historia de la Nomenclatura Aduanera</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6" name="Picture 4" descr="ICLA International Customs Law Academy">
            <a:extLst>
              <a:ext uri="{FF2B5EF4-FFF2-40B4-BE49-F238E27FC236}">
                <a16:creationId xmlns:a16="http://schemas.microsoft.com/office/drawing/2014/main" id="{075D71EF-9353-B803-93D5-C66D42EBF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1F72D895-5753-CA6B-B095-6F4273A3024C}"/>
              </a:ext>
            </a:extLst>
          </p:cNvPr>
          <p:cNvSpPr txBox="1"/>
          <p:nvPr/>
        </p:nvSpPr>
        <p:spPr>
          <a:xfrm>
            <a:off x="989044" y="4150439"/>
            <a:ext cx="8792078" cy="1426031"/>
          </a:xfrm>
          <a:prstGeom prst="rect">
            <a:avLst/>
          </a:prstGeom>
          <a:noFill/>
        </p:spPr>
        <p:txBody>
          <a:bodyPr wrap="square">
            <a:spAutoFit/>
          </a:bodyPr>
          <a:lstStyle/>
          <a:p>
            <a:pPr>
              <a:spcBef>
                <a:spcPts val="400"/>
              </a:spcBef>
              <a:spcAft>
                <a:spcPts val="400"/>
              </a:spcAft>
            </a:pPr>
            <a:r>
              <a:rPr lang="es-MX" sz="1600" dirty="0">
                <a:solidFill>
                  <a:schemeClr val="accent2">
                    <a:lumMod val="50000"/>
                  </a:schemeClr>
                </a:solidFill>
                <a:effectLst/>
                <a:ea typeface="Calibri" panose="020F0502020204030204" pitchFamily="34" charset="0"/>
              </a:rPr>
              <a:t>En colaboración con los gobiernos y con la asistencia de un grupo de expertos consultores, la Secretaría de las Naciones Unidas preparó la </a:t>
            </a:r>
            <a:r>
              <a:rPr lang="es-MX" sz="1600" b="1" dirty="0">
                <a:solidFill>
                  <a:schemeClr val="accent2">
                    <a:lumMod val="50000"/>
                  </a:schemeClr>
                </a:solidFill>
                <a:effectLst/>
                <a:ea typeface="Calibri" panose="020F0502020204030204" pitchFamily="34" charset="0"/>
              </a:rPr>
              <a:t>edición de 1950</a:t>
            </a:r>
            <a:r>
              <a:rPr lang="es-MX" sz="1600" dirty="0">
                <a:solidFill>
                  <a:schemeClr val="accent2">
                    <a:lumMod val="50000"/>
                  </a:schemeClr>
                </a:solidFill>
                <a:effectLst/>
                <a:ea typeface="Calibri" panose="020F0502020204030204" pitchFamily="34" charset="0"/>
              </a:rPr>
              <a:t> de la “</a:t>
            </a:r>
            <a:r>
              <a:rPr lang="es-MX" sz="1600" b="1" i="1" dirty="0">
                <a:solidFill>
                  <a:schemeClr val="accent2">
                    <a:lumMod val="50000"/>
                  </a:schemeClr>
                </a:solidFill>
                <a:effectLst/>
                <a:ea typeface="Calibri" panose="020F0502020204030204" pitchFamily="34" charset="0"/>
              </a:rPr>
              <a:t>Clasificación Uniforme para el Comercio Internacional de las Naciones Unidas”</a:t>
            </a:r>
            <a:r>
              <a:rPr lang="es-MX" sz="1600" dirty="0">
                <a:solidFill>
                  <a:schemeClr val="accent2">
                    <a:lumMod val="50000"/>
                  </a:schemeClr>
                </a:solidFill>
                <a:effectLst/>
                <a:ea typeface="Calibri" panose="020F0502020204030204" pitchFamily="34" charset="0"/>
              </a:rPr>
              <a:t>, (</a:t>
            </a:r>
            <a:r>
              <a:rPr lang="es-MX" sz="1600" b="1" dirty="0">
                <a:solidFill>
                  <a:schemeClr val="accent2">
                    <a:lumMod val="50000"/>
                  </a:schemeClr>
                </a:solidFill>
                <a:effectLst/>
                <a:ea typeface="Calibri" panose="020F0502020204030204" pitchFamily="34" charset="0"/>
              </a:rPr>
              <a:t>CUCI</a:t>
            </a:r>
            <a:r>
              <a:rPr lang="es-MX" sz="1600" dirty="0">
                <a:solidFill>
                  <a:schemeClr val="accent2">
                    <a:lumMod val="50000"/>
                  </a:schemeClr>
                </a:solidFill>
                <a:effectLst/>
                <a:ea typeface="Calibri" panose="020F0502020204030204" pitchFamily="34" charset="0"/>
              </a:rPr>
              <a:t>). </a:t>
            </a:r>
          </a:p>
          <a:p>
            <a:pPr>
              <a:spcBef>
                <a:spcPts val="400"/>
              </a:spcBef>
              <a:spcAft>
                <a:spcPts val="400"/>
              </a:spcAft>
            </a:pPr>
            <a:r>
              <a:rPr lang="es-MX" sz="1600" dirty="0">
                <a:solidFill>
                  <a:schemeClr val="accent2">
                    <a:lumMod val="50000"/>
                  </a:schemeClr>
                </a:solidFill>
                <a:effectLst/>
                <a:ea typeface="Calibri" panose="020F0502020204030204" pitchFamily="34" charset="0"/>
              </a:rPr>
              <a:t>En mayo de 1950, la Comisión de Estadística recomendó al Consejo Económico y Social la aprobación de la resolución, que el Consejo aprobó el </a:t>
            </a:r>
            <a:r>
              <a:rPr lang="es-MX" sz="1600" b="1" dirty="0">
                <a:solidFill>
                  <a:schemeClr val="accent2">
                    <a:lumMod val="50000"/>
                  </a:schemeClr>
                </a:solidFill>
                <a:effectLst/>
                <a:ea typeface="Calibri" panose="020F0502020204030204" pitchFamily="34" charset="0"/>
              </a:rPr>
              <a:t>12 de julio de 1950</a:t>
            </a:r>
            <a:r>
              <a:rPr lang="es-MX" sz="1600" dirty="0">
                <a:solidFill>
                  <a:schemeClr val="accent2">
                    <a:lumMod val="50000"/>
                  </a:schemeClr>
                </a:solidFill>
                <a:effectLst/>
                <a:ea typeface="Calibri" panose="020F0502020204030204" pitchFamily="34" charset="0"/>
              </a:rPr>
              <a:t>.</a:t>
            </a:r>
            <a:endParaRPr lang="pt-BR" sz="1600" dirty="0">
              <a:solidFill>
                <a:schemeClr val="accent2">
                  <a:lumMod val="50000"/>
                </a:schemeClr>
              </a:solidFill>
            </a:endParaRPr>
          </a:p>
        </p:txBody>
      </p:sp>
      <p:sp>
        <p:nvSpPr>
          <p:cNvPr id="30" name="CuadroTexto 29">
            <a:extLst>
              <a:ext uri="{FF2B5EF4-FFF2-40B4-BE49-F238E27FC236}">
                <a16:creationId xmlns:a16="http://schemas.microsoft.com/office/drawing/2014/main" id="{17785B86-0355-6309-1834-9941DB55B586}"/>
              </a:ext>
            </a:extLst>
          </p:cNvPr>
          <p:cNvSpPr txBox="1"/>
          <p:nvPr/>
        </p:nvSpPr>
        <p:spPr>
          <a:xfrm>
            <a:off x="989044" y="1649093"/>
            <a:ext cx="9145556" cy="1962204"/>
          </a:xfrm>
          <a:prstGeom prst="rect">
            <a:avLst/>
          </a:prstGeom>
          <a:noFill/>
        </p:spPr>
        <p:txBody>
          <a:bodyPr wrap="square">
            <a:spAutoFit/>
          </a:bodyPr>
          <a:lstStyle/>
          <a:p>
            <a:pPr algn="just">
              <a:lnSpc>
                <a:spcPct val="107000"/>
              </a:lnSpc>
              <a:spcAft>
                <a:spcPts val="800"/>
              </a:spcAft>
            </a:pPr>
            <a:r>
              <a:rPr lang="es-MX" sz="1600" dirty="0">
                <a:solidFill>
                  <a:schemeClr val="accent2">
                    <a:lumMod val="50000"/>
                  </a:schemeClr>
                </a:solidFill>
                <a:effectLst/>
                <a:ea typeface="Calibri" panose="020F0502020204030204" pitchFamily="34" charset="0"/>
              </a:rPr>
              <a:t>El proyecto de 1931, creado por la Liga de Naciones, la elaboración de una Nomenclatura Aduanera detallada pasa a revisarse en 1937 y a conocerse como </a:t>
            </a:r>
            <a:r>
              <a:rPr lang="es-MX" sz="1600" b="1" i="1" dirty="0">
                <a:solidFill>
                  <a:schemeClr val="accent2">
                    <a:lumMod val="50000"/>
                  </a:schemeClr>
                </a:solidFill>
                <a:effectLst/>
                <a:ea typeface="Calibri" panose="020F0502020204030204" pitchFamily="34" charset="0"/>
              </a:rPr>
              <a:t>Nomenclatura de Ginebra</a:t>
            </a:r>
            <a:r>
              <a:rPr lang="es-MX" sz="1600" dirty="0">
                <a:solidFill>
                  <a:schemeClr val="accent2">
                    <a:lumMod val="50000"/>
                  </a:schemeClr>
                </a:solidFill>
                <a:effectLst/>
                <a:ea typeface="Calibri" panose="020F0502020204030204" pitchFamily="34" charset="0"/>
              </a:rPr>
              <a:t>. </a:t>
            </a:r>
          </a:p>
          <a:p>
            <a:pPr algn="just">
              <a:lnSpc>
                <a:spcPct val="107000"/>
              </a:lnSpc>
              <a:spcAft>
                <a:spcPts val="800"/>
              </a:spcAft>
            </a:pPr>
            <a:r>
              <a:rPr lang="es-MX" sz="1600" dirty="0">
                <a:solidFill>
                  <a:schemeClr val="accent2">
                    <a:lumMod val="50000"/>
                  </a:schemeClr>
                </a:solidFill>
                <a:effectLst/>
                <a:ea typeface="Calibri" panose="020F0502020204030204" pitchFamily="34" charset="0"/>
              </a:rPr>
              <a:t>Tuvo éxito en cuánto a estadística, pero no a nivel fiscal, publicado en 1938 por la Sociedad de las Naciones un informe de su comité de expertos en estadística titulado </a:t>
            </a:r>
          </a:p>
          <a:p>
            <a:pPr algn="just">
              <a:lnSpc>
                <a:spcPct val="107000"/>
              </a:lnSpc>
              <a:spcAft>
                <a:spcPts val="800"/>
              </a:spcAft>
            </a:pPr>
            <a:r>
              <a:rPr lang="es-MX" sz="1600" dirty="0">
                <a:solidFill>
                  <a:schemeClr val="accent2">
                    <a:lumMod val="50000"/>
                  </a:schemeClr>
                </a:solidFill>
                <a:effectLst/>
                <a:ea typeface="Calibri" panose="020F0502020204030204" pitchFamily="34" charset="0"/>
              </a:rPr>
              <a:t>“</a:t>
            </a:r>
            <a:r>
              <a:rPr lang="es-MX" sz="1600" b="1" i="1" dirty="0">
                <a:solidFill>
                  <a:schemeClr val="accent2">
                    <a:lumMod val="50000"/>
                  </a:schemeClr>
                </a:solidFill>
                <a:effectLst/>
                <a:ea typeface="Calibri" panose="020F0502020204030204" pitchFamily="34" charset="0"/>
              </a:rPr>
              <a:t>Lista Mínima de Mercaderías para las Estadísticas del Comercio Internacional</a:t>
            </a:r>
            <a:r>
              <a:rPr lang="es-MX" sz="1600" dirty="0">
                <a:solidFill>
                  <a:schemeClr val="accent2">
                    <a:lumMod val="50000"/>
                  </a:schemeClr>
                </a:solidFill>
                <a:effectLst/>
                <a:ea typeface="Calibri" panose="020F0502020204030204" pitchFamily="34" charset="0"/>
              </a:rPr>
              <a:t>”, </a:t>
            </a:r>
          </a:p>
          <a:p>
            <a:pPr algn="just">
              <a:lnSpc>
                <a:spcPct val="107000"/>
              </a:lnSpc>
              <a:spcAft>
                <a:spcPts val="800"/>
              </a:spcAft>
            </a:pPr>
            <a:r>
              <a:rPr lang="es-MX" sz="1600" dirty="0">
                <a:solidFill>
                  <a:schemeClr val="accent2">
                    <a:lumMod val="50000"/>
                  </a:schemeClr>
                </a:solidFill>
                <a:effectLst/>
                <a:ea typeface="Calibri" panose="020F0502020204030204" pitchFamily="34" charset="0"/>
              </a:rPr>
              <a:t>como un proyecto de Nomenclatura Aduanera de la Sociedad de las Naciones.</a:t>
            </a:r>
            <a:endParaRPr lang="es-MX" sz="1600" kern="100" dirty="0">
              <a:solidFill>
                <a:schemeClr val="accent2">
                  <a:lumMod val="50000"/>
                </a:schemeClr>
              </a:solidFill>
              <a:effectLst/>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EF2720DD-0D8C-58D1-D5B5-D52BAD54AE13}"/>
              </a:ext>
            </a:extLst>
          </p:cNvPr>
          <p:cNvPicPr>
            <a:picLocks noChangeAspect="1"/>
          </p:cNvPicPr>
          <p:nvPr/>
        </p:nvPicPr>
        <p:blipFill>
          <a:blip r:embed="rId3"/>
          <a:stretch>
            <a:fillRect/>
          </a:stretch>
        </p:blipFill>
        <p:spPr>
          <a:xfrm>
            <a:off x="57390" y="59197"/>
            <a:ext cx="1364767" cy="580752"/>
          </a:xfrm>
          <a:prstGeom prst="rect">
            <a:avLst/>
          </a:prstGeom>
        </p:spPr>
      </p:pic>
    </p:spTree>
    <p:extLst>
      <p:ext uri="{BB962C8B-B14F-4D97-AF65-F5344CB8AC3E}">
        <p14:creationId xmlns:p14="http://schemas.microsoft.com/office/powerpoint/2010/main" val="312446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1333502" y="609600"/>
            <a:ext cx="8596668" cy="658550"/>
          </a:xfrm>
        </p:spPr>
        <p:txBody>
          <a:bodyPr>
            <a:normAutofit/>
          </a:bodyPr>
          <a:lstStyle/>
          <a:p>
            <a:r>
              <a:rPr lang="es-MX" dirty="0"/>
              <a:t>Tiempos de estudio</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DBDED8C3-7568-120C-5BDB-FDB53256AE9F}"/>
              </a:ext>
            </a:extLst>
          </p:cNvPr>
          <p:cNvSpPr>
            <a:spLocks noGrp="1"/>
          </p:cNvSpPr>
          <p:nvPr>
            <p:ph idx="1"/>
          </p:nvPr>
        </p:nvSpPr>
        <p:spPr>
          <a:xfrm>
            <a:off x="365710" y="1706035"/>
            <a:ext cx="9980366" cy="4087810"/>
          </a:xfrm>
        </p:spPr>
        <p:txBody>
          <a:bodyPr>
            <a:noAutofit/>
          </a:bodyPr>
          <a:lstStyle/>
          <a:p>
            <a:pPr>
              <a:lnSpc>
                <a:spcPct val="107000"/>
              </a:lnSpc>
              <a:spcAft>
                <a:spcPts val="800"/>
              </a:spcAft>
            </a:pPr>
            <a:r>
              <a:rPr lang="es-MX" kern="100" dirty="0">
                <a:solidFill>
                  <a:schemeClr val="accent2">
                    <a:lumMod val="50000"/>
                  </a:schemeClr>
                </a:solidFill>
                <a:effectLst/>
                <a:ea typeface="Calibri" panose="020F0502020204030204" pitchFamily="34" charset="0"/>
                <a:cs typeface="Times New Roman" panose="02020603050405020304" pitchFamily="18" charset="0"/>
              </a:rPr>
              <a:t>En 1947, el Consejo Económico Europeo creó el Grupo de Estudio de la Unión Aduanera Europea para preparar un arancel aduanero común basado en la Nomenclatura de Ginebra. El Convenio sobre la nomenclatura para la clasificación de mercancías en los aranceles aduaneros entró en vigor el 11 de septiembre de 1959.</a:t>
            </a:r>
          </a:p>
          <a:p>
            <a:pPr>
              <a:lnSpc>
                <a:spcPct val="107000"/>
              </a:lnSpc>
              <a:spcAft>
                <a:spcPts val="800"/>
              </a:spcAft>
            </a:pPr>
            <a:r>
              <a:rPr lang="es-MX" kern="100" dirty="0">
                <a:solidFill>
                  <a:schemeClr val="accent2">
                    <a:lumMod val="50000"/>
                  </a:schemeClr>
                </a:solidFill>
                <a:effectLst/>
                <a:ea typeface="Calibri" panose="020F0502020204030204" pitchFamily="34" charset="0"/>
                <a:cs typeface="Times New Roman" panose="02020603050405020304" pitchFamily="18" charset="0"/>
              </a:rPr>
              <a:t>Inicialmente conocido como “Nomenclatura (Arancelaria) de Bruselas” (NAB), y pasó a llamarse “Nomenclatura del Consejo de Cooperación Aduanera” (NCCA) en 1974. Estaba respaldada por las "Notas explicativas de Bruselas", un índice alfabético y un compendio de opiniones de clasificación.</a:t>
            </a:r>
          </a:p>
          <a:p>
            <a:pPr>
              <a:lnSpc>
                <a:spcPct val="107000"/>
              </a:lnSpc>
              <a:spcAft>
                <a:spcPts val="800"/>
              </a:spcAft>
            </a:pPr>
            <a:r>
              <a:rPr lang="es-MX" kern="100" dirty="0">
                <a:solidFill>
                  <a:schemeClr val="accent2">
                    <a:lumMod val="50000"/>
                  </a:schemeClr>
                </a:solidFill>
                <a:effectLst/>
                <a:ea typeface="Calibri" panose="020F0502020204030204" pitchFamily="34" charset="0"/>
                <a:cs typeface="Times New Roman" panose="02020603050405020304" pitchFamily="18" charset="0"/>
              </a:rPr>
              <a:t>Sin embargo, finalmente se consideró que la NAB/NCCA ya no era suficiente para satisfacer las necesidades del comercio internacional, y en septiembre de 1970 se decidió crear un grupo de estudio para explorar la posibilidad de establecer un Código Universal de Productos basado en la NAB. </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2"/>
          <a:stretch>
            <a:fillRect/>
          </a:stretch>
        </p:blipFill>
        <p:spPr>
          <a:xfrm>
            <a:off x="148624" y="28848"/>
            <a:ext cx="1364767" cy="580752"/>
          </a:xfrm>
          <a:prstGeom prst="rect">
            <a:avLst/>
          </a:prstGeom>
        </p:spPr>
      </p:pic>
      <p:pic>
        <p:nvPicPr>
          <p:cNvPr id="4" name="Picture 4" descr="ICLA International Customs Law Academy">
            <a:extLst>
              <a:ext uri="{FF2B5EF4-FFF2-40B4-BE49-F238E27FC236}">
                <a16:creationId xmlns:a16="http://schemas.microsoft.com/office/drawing/2014/main" id="{6DEED5DD-1F5A-99E6-AC33-1A6812F54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2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4DDFC33-998A-43AA-D8CA-F753F0BC0879}"/>
              </a:ext>
            </a:extLst>
          </p:cNvPr>
          <p:cNvSpPr>
            <a:spLocks noGrp="1"/>
          </p:cNvSpPr>
          <p:nvPr>
            <p:ph type="title"/>
          </p:nvPr>
        </p:nvSpPr>
        <p:spPr>
          <a:xfrm>
            <a:off x="1333502" y="609600"/>
            <a:ext cx="8596668" cy="1320800"/>
          </a:xfrm>
        </p:spPr>
        <p:txBody>
          <a:bodyPr>
            <a:normAutofit/>
          </a:bodyPr>
          <a:lstStyle/>
          <a:p>
            <a:r>
              <a:rPr lang="es-MX" dirty="0"/>
              <a:t>Negociaciones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3" name="Marcador de contenido 2">
            <a:extLst>
              <a:ext uri="{FF2B5EF4-FFF2-40B4-BE49-F238E27FC236}">
                <a16:creationId xmlns:a16="http://schemas.microsoft.com/office/drawing/2014/main" id="{01DEC83A-5F24-E2A7-588E-1EB211C9C173}"/>
              </a:ext>
            </a:extLst>
          </p:cNvPr>
          <p:cNvSpPr>
            <a:spLocks noGrp="1"/>
          </p:cNvSpPr>
          <p:nvPr>
            <p:ph idx="1"/>
          </p:nvPr>
        </p:nvSpPr>
        <p:spPr>
          <a:xfrm>
            <a:off x="1118313" y="1565256"/>
            <a:ext cx="8547768" cy="2528922"/>
          </a:xfrm>
        </p:spPr>
        <p:txBody>
          <a:bodyPr>
            <a:normAutofit/>
          </a:bodyPr>
          <a:lstStyle/>
          <a:p>
            <a:pPr>
              <a:spcBef>
                <a:spcPts val="800"/>
              </a:spcBef>
              <a:spcAft>
                <a:spcPts val="800"/>
              </a:spcAft>
            </a:pPr>
            <a:r>
              <a:rPr lang="es-MX" kern="100" dirty="0">
                <a:solidFill>
                  <a:schemeClr val="accent2">
                    <a:lumMod val="50000"/>
                  </a:schemeClr>
                </a:solidFill>
                <a:effectLst/>
                <a:ea typeface="Calibri" panose="020F0502020204030204" pitchFamily="34" charset="0"/>
                <a:cs typeface="Times New Roman" panose="02020603050405020304" pitchFamily="18" charset="0"/>
              </a:rPr>
              <a:t>El estudio se completó en 1973 y la OMA creó un equipo técnico para elaborar el “</a:t>
            </a:r>
            <a:r>
              <a:rPr lang="es-MX" b="1" i="1" kern="100" dirty="0">
                <a:solidFill>
                  <a:schemeClr val="accent2">
                    <a:lumMod val="50000"/>
                  </a:schemeClr>
                </a:solidFill>
                <a:effectLst/>
                <a:ea typeface="Calibri" panose="020F0502020204030204" pitchFamily="34" charset="0"/>
                <a:cs typeface="Times New Roman" panose="02020603050405020304" pitchFamily="18" charset="0"/>
              </a:rPr>
              <a:t>Sistema Armonizado de Descripción y Codificación de Productos</a:t>
            </a:r>
            <a:r>
              <a:rPr lang="es-MX" kern="100" dirty="0">
                <a:solidFill>
                  <a:schemeClr val="accent2">
                    <a:lumMod val="50000"/>
                  </a:schemeClr>
                </a:solidFill>
                <a:effectLst/>
                <a:ea typeface="Calibri" panose="020F0502020204030204" pitchFamily="34" charset="0"/>
                <a:cs typeface="Times New Roman" panose="02020603050405020304" pitchFamily="18" charset="0"/>
              </a:rPr>
              <a:t>”. </a:t>
            </a:r>
          </a:p>
          <a:p>
            <a:pPr>
              <a:spcBef>
                <a:spcPts val="800"/>
              </a:spcBef>
              <a:spcAft>
                <a:spcPts val="800"/>
              </a:spcAft>
            </a:pPr>
            <a:r>
              <a:rPr lang="es-MX" kern="100" dirty="0">
                <a:solidFill>
                  <a:schemeClr val="accent2">
                    <a:lumMod val="50000"/>
                  </a:schemeClr>
                </a:solidFill>
                <a:effectLst/>
                <a:ea typeface="Calibri" panose="020F0502020204030204" pitchFamily="34" charset="0"/>
                <a:cs typeface="Times New Roman" panose="02020603050405020304" pitchFamily="18" charset="0"/>
              </a:rPr>
              <a:t>Esto amplió el código de los cuatro dígitos obligatorios de la NAB a un sistema de seis dígitos.</a:t>
            </a:r>
            <a:endParaRPr lang="es-MX" dirty="0">
              <a:solidFill>
                <a:schemeClr val="accent2">
                  <a:lumMod val="50000"/>
                </a:schemeClr>
              </a:solidFill>
              <a:effectLst/>
              <a:ea typeface="Calibri" panose="020F0502020204030204" pitchFamily="34" charset="0"/>
              <a:cs typeface="Times New Roman" panose="02020603050405020304" pitchFamily="18" charset="0"/>
            </a:endParaRPr>
          </a:p>
          <a:p>
            <a:pPr>
              <a:spcBef>
                <a:spcPts val="800"/>
              </a:spcBef>
              <a:spcAft>
                <a:spcPts val="800"/>
              </a:spcAft>
            </a:pPr>
            <a:r>
              <a:rPr lang="es-MX" dirty="0">
                <a:solidFill>
                  <a:schemeClr val="accent2">
                    <a:lumMod val="50000"/>
                  </a:schemeClr>
                </a:solidFill>
                <a:effectLst/>
                <a:ea typeface="Calibri" panose="020F0502020204030204" pitchFamily="34" charset="0"/>
                <a:cs typeface="Times New Roman" panose="02020603050405020304" pitchFamily="18" charset="0"/>
              </a:rPr>
              <a:t>Después de </a:t>
            </a:r>
            <a:r>
              <a:rPr lang="es-MX" b="1" dirty="0">
                <a:solidFill>
                  <a:schemeClr val="accent2">
                    <a:lumMod val="50000"/>
                  </a:schemeClr>
                </a:solidFill>
                <a:effectLst/>
                <a:ea typeface="Calibri" panose="020F0502020204030204" pitchFamily="34" charset="0"/>
                <a:cs typeface="Times New Roman" panose="02020603050405020304" pitchFamily="18" charset="0"/>
              </a:rPr>
              <a:t>15 años de negociaciones</a:t>
            </a:r>
            <a:r>
              <a:rPr lang="es-MX" dirty="0">
                <a:solidFill>
                  <a:schemeClr val="accent2">
                    <a:lumMod val="50000"/>
                  </a:schemeClr>
                </a:solidFill>
                <a:effectLst/>
                <a:ea typeface="Calibri" panose="020F0502020204030204" pitchFamily="34" charset="0"/>
                <a:cs typeface="Times New Roman" panose="02020603050405020304" pitchFamily="18" charset="0"/>
              </a:rPr>
              <a:t> arduas pero gratificantes, se lanza el “</a:t>
            </a:r>
            <a:r>
              <a:rPr lang="es-MX" b="1" i="1" dirty="0">
                <a:solidFill>
                  <a:schemeClr val="accent2">
                    <a:lumMod val="50000"/>
                  </a:schemeClr>
                </a:solidFill>
                <a:effectLst/>
                <a:ea typeface="Calibri" panose="020F0502020204030204" pitchFamily="34" charset="0"/>
                <a:cs typeface="Times New Roman" panose="02020603050405020304" pitchFamily="18" charset="0"/>
              </a:rPr>
              <a:t>Sistema Armonizado de Designación y Codificación de Mercancías</a:t>
            </a:r>
            <a:r>
              <a:rPr lang="es-MX" i="1" dirty="0">
                <a:solidFill>
                  <a:schemeClr val="accent2">
                    <a:lumMod val="50000"/>
                  </a:schemeClr>
                </a:solidFill>
                <a:effectLst/>
                <a:ea typeface="Calibri" panose="020F0502020204030204" pitchFamily="34" charset="0"/>
                <a:cs typeface="Times New Roman" panose="02020603050405020304" pitchFamily="18" charset="0"/>
              </a:rPr>
              <a:t>”,</a:t>
            </a:r>
            <a:r>
              <a:rPr lang="es-MX" dirty="0">
                <a:solidFill>
                  <a:schemeClr val="accent2">
                    <a:lumMod val="50000"/>
                  </a:schemeClr>
                </a:solidFill>
                <a:effectLst/>
                <a:ea typeface="Calibri" panose="020F0502020204030204" pitchFamily="34" charset="0"/>
                <a:cs typeface="Times New Roman" panose="02020603050405020304" pitchFamily="18" charset="0"/>
              </a:rPr>
              <a:t> que rápidamente pasó a ser conocido como </a:t>
            </a:r>
            <a:r>
              <a:rPr lang="es-MX" b="1" dirty="0">
                <a:solidFill>
                  <a:schemeClr val="accent2">
                    <a:lumMod val="50000"/>
                  </a:schemeClr>
                </a:solidFill>
                <a:effectLst/>
                <a:ea typeface="Calibri" panose="020F0502020204030204" pitchFamily="34" charset="0"/>
                <a:cs typeface="Times New Roman" panose="02020603050405020304" pitchFamily="18" charset="0"/>
              </a:rPr>
              <a:t>Sistema Armonizado</a:t>
            </a:r>
            <a:r>
              <a:rPr lang="es-MX" dirty="0">
                <a:solidFill>
                  <a:schemeClr val="accent2">
                    <a:lumMod val="50000"/>
                  </a:schemeClr>
                </a:solidFill>
                <a:effectLst/>
                <a:ea typeface="Calibri" panose="020F0502020204030204" pitchFamily="34" charset="0"/>
                <a:cs typeface="Times New Roman" panose="02020603050405020304" pitchFamily="18" charset="0"/>
              </a:rPr>
              <a:t>, o </a:t>
            </a:r>
            <a:r>
              <a:rPr lang="es-MX" b="1" dirty="0">
                <a:solidFill>
                  <a:schemeClr val="accent2">
                    <a:lumMod val="50000"/>
                  </a:schemeClr>
                </a:solidFill>
                <a:effectLst/>
                <a:ea typeface="Calibri" panose="020F0502020204030204" pitchFamily="34" charset="0"/>
                <a:cs typeface="Times New Roman" panose="02020603050405020304" pitchFamily="18" charset="0"/>
              </a:rPr>
              <a:t>SA</a:t>
            </a:r>
            <a:r>
              <a:rPr lang="es-MX" dirty="0">
                <a:solidFill>
                  <a:schemeClr val="accent2">
                    <a:lumMod val="50000"/>
                  </a:schemeClr>
                </a:solidFill>
                <a:effectLst/>
                <a:ea typeface="Calibri" panose="020F0502020204030204" pitchFamily="34" charset="0"/>
                <a:cs typeface="Times New Roman" panose="02020603050405020304" pitchFamily="18" charset="0"/>
              </a:rPr>
              <a:t>.</a:t>
            </a:r>
            <a:endParaRPr lang="es-MX" dirty="0">
              <a:solidFill>
                <a:schemeClr val="accent2">
                  <a:lumMod val="50000"/>
                </a:schemeClr>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dirty="0"/>
          </a:p>
        </p:txBody>
      </p:sp>
      <p:pic>
        <p:nvPicPr>
          <p:cNvPr id="6" name="Imagen 5">
            <a:extLst>
              <a:ext uri="{FF2B5EF4-FFF2-40B4-BE49-F238E27FC236}">
                <a16:creationId xmlns:a16="http://schemas.microsoft.com/office/drawing/2014/main" id="{12A6D17F-0333-BF43-484E-9738DA2CCEF4}"/>
              </a:ext>
            </a:extLst>
          </p:cNvPr>
          <p:cNvPicPr>
            <a:picLocks noChangeAspect="1"/>
          </p:cNvPicPr>
          <p:nvPr/>
        </p:nvPicPr>
        <p:blipFill>
          <a:blip r:embed="rId2"/>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B7B49F52-F543-7713-E16D-19560EEF1098}"/>
              </a:ext>
            </a:extLst>
          </p:cNvPr>
          <p:cNvPicPr>
            <a:picLocks noChangeAspect="1"/>
          </p:cNvPicPr>
          <p:nvPr/>
        </p:nvPicPr>
        <p:blipFill>
          <a:blip r:embed="rId3"/>
          <a:stretch>
            <a:fillRect/>
          </a:stretch>
        </p:blipFill>
        <p:spPr>
          <a:xfrm>
            <a:off x="10765110" y="31325"/>
            <a:ext cx="1301120" cy="578275"/>
          </a:xfrm>
          <a:prstGeom prst="rect">
            <a:avLst/>
          </a:prstGeom>
        </p:spPr>
      </p:pic>
      <p:pic>
        <p:nvPicPr>
          <p:cNvPr id="4" name="Picture 2">
            <a:extLst>
              <a:ext uri="{FF2B5EF4-FFF2-40B4-BE49-F238E27FC236}">
                <a16:creationId xmlns:a16="http://schemas.microsoft.com/office/drawing/2014/main" id="{2D30546F-675B-43D6-1C93-A1D5AF37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682" y="1588789"/>
            <a:ext cx="1740716" cy="126745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20773B7-4724-EC89-F718-A04426BC3B1C}"/>
              </a:ext>
            </a:extLst>
          </p:cNvPr>
          <p:cNvSpPr txBox="1"/>
          <p:nvPr/>
        </p:nvSpPr>
        <p:spPr>
          <a:xfrm>
            <a:off x="5659334" y="4445037"/>
            <a:ext cx="5351617" cy="2062103"/>
          </a:xfrm>
          <a:prstGeom prst="rect">
            <a:avLst/>
          </a:prstGeom>
          <a:noFill/>
          <a:ln>
            <a:solidFill>
              <a:srgbClr val="0070C0"/>
            </a:solidFill>
          </a:ln>
        </p:spPr>
        <p:txBody>
          <a:bodyPr wrap="square">
            <a:spAutoFit/>
          </a:bodyPr>
          <a:lstStyle/>
          <a:p>
            <a:pPr marL="88900" indent="-88900" algn="just">
              <a:buNone/>
            </a:pPr>
            <a:r>
              <a:rPr lang="es-MX" sz="1600" dirty="0">
                <a:solidFill>
                  <a:srgbClr val="1F4E79"/>
                </a:solidFill>
                <a:cs typeface="Arial" charset="0"/>
              </a:rPr>
              <a:t>el 1 de enero de 1988, entra en vigor, el</a:t>
            </a:r>
          </a:p>
          <a:p>
            <a:pPr marL="88900" indent="-88900">
              <a:buNone/>
            </a:pPr>
            <a:endParaRPr lang="es-MX" sz="1600" dirty="0">
              <a:solidFill>
                <a:srgbClr val="1F4E79"/>
              </a:solidFill>
              <a:cs typeface="Arial" charset="0"/>
            </a:endParaRPr>
          </a:p>
          <a:p>
            <a:pPr marL="88900" indent="-88900" algn="ctr">
              <a:buNone/>
            </a:pPr>
            <a:r>
              <a:rPr lang="es-MX" sz="1600" b="1" dirty="0">
                <a:solidFill>
                  <a:srgbClr val="1F4E79"/>
                </a:solidFill>
                <a:cs typeface="Arial" charset="0"/>
              </a:rPr>
              <a:t>SISTEMA ARMONIZADO DE DESIGNACIÓN Y CODIFICACIÓN DE MERCANCÍAS</a:t>
            </a:r>
          </a:p>
          <a:p>
            <a:pPr marL="88900" indent="-88900">
              <a:buNone/>
            </a:pPr>
            <a:endParaRPr lang="es-MX" sz="1600" dirty="0">
              <a:solidFill>
                <a:srgbClr val="1F4E79"/>
              </a:solidFill>
              <a:cs typeface="Arial" charset="0"/>
            </a:endParaRPr>
          </a:p>
          <a:p>
            <a:pPr marL="88900" indent="-88900" algn="just">
              <a:buNone/>
            </a:pPr>
            <a:r>
              <a:rPr lang="es-MX" sz="1600" dirty="0">
                <a:solidFill>
                  <a:srgbClr val="1F4E79"/>
                </a:solidFill>
                <a:cs typeface="Arial" charset="0"/>
              </a:rPr>
              <a:t>	El Sistema Armonizado como instrumento jurídico que es la base universal de los aranceles aduaneros y el sistema de comercio internacional de estadística.</a:t>
            </a:r>
            <a:endParaRPr lang="es-MX" sz="1600" dirty="0"/>
          </a:p>
        </p:txBody>
      </p:sp>
      <p:sp>
        <p:nvSpPr>
          <p:cNvPr id="9" name="Rectángulo 8">
            <a:extLst>
              <a:ext uri="{FF2B5EF4-FFF2-40B4-BE49-F238E27FC236}">
                <a16:creationId xmlns:a16="http://schemas.microsoft.com/office/drawing/2014/main" id="{4D485608-A0FE-2040-0B25-1641737C95CE}"/>
              </a:ext>
            </a:extLst>
          </p:cNvPr>
          <p:cNvSpPr/>
          <p:nvPr/>
        </p:nvSpPr>
        <p:spPr>
          <a:xfrm>
            <a:off x="1513391" y="4455157"/>
            <a:ext cx="2282835" cy="2041861"/>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Tree>
    <p:extLst>
      <p:ext uri="{BB962C8B-B14F-4D97-AF65-F5344CB8AC3E}">
        <p14:creationId xmlns:p14="http://schemas.microsoft.com/office/powerpoint/2010/main" val="2727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E3631-E178-91B5-5E0B-E331E7454C79}"/>
              </a:ext>
            </a:extLst>
          </p:cNvPr>
          <p:cNvSpPr>
            <a:spLocks noGrp="1"/>
          </p:cNvSpPr>
          <p:nvPr>
            <p:ph type="title"/>
          </p:nvPr>
        </p:nvSpPr>
        <p:spPr>
          <a:xfrm>
            <a:off x="872104" y="816638"/>
            <a:ext cx="8596668" cy="816430"/>
          </a:xfrm>
        </p:spPr>
        <p:txBody>
          <a:bodyPr/>
          <a:lstStyle/>
          <a:p>
            <a:r>
              <a:rPr lang="es-MX" dirty="0"/>
              <a:t>De la estructura del SA</a:t>
            </a:r>
          </a:p>
        </p:txBody>
      </p:sp>
      <p:sp>
        <p:nvSpPr>
          <p:cNvPr id="3" name="Marcador de contenido 2">
            <a:extLst>
              <a:ext uri="{FF2B5EF4-FFF2-40B4-BE49-F238E27FC236}">
                <a16:creationId xmlns:a16="http://schemas.microsoft.com/office/drawing/2014/main" id="{7D3716AF-5EAC-4580-C2BB-508365B093AF}"/>
              </a:ext>
            </a:extLst>
          </p:cNvPr>
          <p:cNvSpPr>
            <a:spLocks noGrp="1"/>
          </p:cNvSpPr>
          <p:nvPr>
            <p:ph idx="1"/>
          </p:nvPr>
        </p:nvSpPr>
        <p:spPr>
          <a:xfrm>
            <a:off x="726485" y="1757913"/>
            <a:ext cx="8417515" cy="4673710"/>
          </a:xfrm>
        </p:spPr>
        <p:txBody>
          <a:bodyPr>
            <a:normAutofit/>
          </a:bodyPr>
          <a:lstStyle/>
          <a:p>
            <a:pPr>
              <a:lnSpc>
                <a:spcPct val="110000"/>
              </a:lnSpc>
              <a:spcBef>
                <a:spcPts val="600"/>
              </a:spcBef>
              <a:spcAft>
                <a:spcPts val="600"/>
              </a:spcAft>
            </a:pPr>
            <a:r>
              <a:rPr lang="es-MX" sz="1600" dirty="0">
                <a:solidFill>
                  <a:schemeClr val="accent2">
                    <a:lumMod val="50000"/>
                  </a:schemeClr>
                </a:solidFill>
              </a:rPr>
              <a:t>Las </a:t>
            </a:r>
            <a:r>
              <a:rPr lang="es-MX" sz="1600" b="1" dirty="0">
                <a:solidFill>
                  <a:schemeClr val="accent2">
                    <a:lumMod val="50000"/>
                  </a:schemeClr>
                </a:solidFill>
              </a:rPr>
              <a:t>Notas Legales del Sistema Armonizado</a:t>
            </a:r>
            <a:r>
              <a:rPr lang="es-MX" sz="1600" dirty="0">
                <a:solidFill>
                  <a:schemeClr val="accent2">
                    <a:lumMod val="50000"/>
                  </a:schemeClr>
                </a:solidFill>
              </a:rPr>
              <a:t> son herramientas esenciales para la clasificación de mercancías dentro de la Nomenclatura arancelaria, se encuentran al inicio de cada Sección y de cada Capítulo. </a:t>
            </a:r>
          </a:p>
          <a:p>
            <a:pPr marL="360363" indent="0">
              <a:lnSpc>
                <a:spcPct val="110000"/>
              </a:lnSpc>
              <a:spcBef>
                <a:spcPts val="600"/>
              </a:spcBef>
              <a:spcAft>
                <a:spcPts val="600"/>
              </a:spcAft>
              <a:buNone/>
            </a:pPr>
            <a:r>
              <a:rPr lang="es-MX" sz="1600" dirty="0">
                <a:solidFill>
                  <a:schemeClr val="accent2">
                    <a:lumMod val="50000"/>
                  </a:schemeClr>
                </a:solidFill>
              </a:rPr>
              <a:t>Las Notas de Sección determinan los </a:t>
            </a:r>
            <a:r>
              <a:rPr lang="es-MX" sz="1600" b="1" dirty="0">
                <a:solidFill>
                  <a:schemeClr val="accent2">
                    <a:lumMod val="50000"/>
                  </a:schemeClr>
                </a:solidFill>
              </a:rPr>
              <a:t>criterios de clasificación</a:t>
            </a:r>
            <a:r>
              <a:rPr lang="es-MX" sz="1600" dirty="0">
                <a:solidFill>
                  <a:schemeClr val="accent2">
                    <a:lumMod val="50000"/>
                  </a:schemeClr>
                </a:solidFill>
              </a:rPr>
              <a:t> para un grupo determinado de capítulos, estas notas pueden ser contrarias a las Reglas Generales, pero tienen prioridad sobre esas, no así sobre las Notas de Capítulo.</a:t>
            </a:r>
          </a:p>
          <a:p>
            <a:pPr marL="360363" indent="0">
              <a:lnSpc>
                <a:spcPct val="110000"/>
              </a:lnSpc>
              <a:spcBef>
                <a:spcPts val="600"/>
              </a:spcBef>
              <a:spcAft>
                <a:spcPts val="600"/>
              </a:spcAft>
              <a:buNone/>
            </a:pPr>
            <a:r>
              <a:rPr lang="es-MX" sz="1600" dirty="0">
                <a:solidFill>
                  <a:schemeClr val="accent2">
                    <a:lumMod val="50000"/>
                  </a:schemeClr>
                </a:solidFill>
              </a:rPr>
              <a:t>Su objetivo es precisar el contenido y el alcance de las Secciones, de los Capítulos y de los Subcapítulos de la Nomenclatura arancelaria.</a:t>
            </a:r>
          </a:p>
          <a:p>
            <a:pPr>
              <a:lnSpc>
                <a:spcPct val="110000"/>
              </a:lnSpc>
              <a:spcBef>
                <a:spcPts val="600"/>
              </a:spcBef>
              <a:spcAft>
                <a:spcPts val="600"/>
              </a:spcAft>
            </a:pPr>
            <a:r>
              <a:rPr lang="es-MX" sz="1600" dirty="0">
                <a:solidFill>
                  <a:schemeClr val="accent2">
                    <a:lumMod val="50000"/>
                  </a:schemeClr>
                </a:solidFill>
              </a:rPr>
              <a:t>Las </a:t>
            </a:r>
            <a:r>
              <a:rPr lang="es-MX" sz="1600" b="1" dirty="0">
                <a:solidFill>
                  <a:schemeClr val="accent2">
                    <a:lumMod val="50000"/>
                  </a:schemeClr>
                </a:solidFill>
              </a:rPr>
              <a:t>Secciones</a:t>
            </a:r>
            <a:r>
              <a:rPr lang="es-MX" sz="1600" dirty="0">
                <a:solidFill>
                  <a:schemeClr val="accent2">
                    <a:lumMod val="50000"/>
                  </a:schemeClr>
                </a:solidFill>
              </a:rPr>
              <a:t> y los </a:t>
            </a:r>
            <a:r>
              <a:rPr lang="es-MX" sz="1600" b="1" dirty="0">
                <a:solidFill>
                  <a:schemeClr val="accent2">
                    <a:lumMod val="50000"/>
                  </a:schemeClr>
                </a:solidFill>
              </a:rPr>
              <a:t>Capítulos</a:t>
            </a:r>
            <a:r>
              <a:rPr lang="es-MX" sz="1600" dirty="0">
                <a:solidFill>
                  <a:schemeClr val="accent2">
                    <a:lumMod val="50000"/>
                  </a:schemeClr>
                </a:solidFill>
              </a:rPr>
              <a:t>, consisten en más de 5,000 grupos de productos que se estructuran en 21 secciones (I a XXI), 97 Capítulos (1 al 97).</a:t>
            </a:r>
          </a:p>
          <a:p>
            <a:pPr>
              <a:lnSpc>
                <a:spcPct val="110000"/>
              </a:lnSpc>
              <a:spcBef>
                <a:spcPts val="600"/>
              </a:spcBef>
              <a:spcAft>
                <a:spcPts val="600"/>
              </a:spcAft>
            </a:pPr>
            <a:r>
              <a:rPr lang="es-MX" sz="1600" dirty="0">
                <a:solidFill>
                  <a:schemeClr val="accent2">
                    <a:lumMod val="50000"/>
                  </a:schemeClr>
                </a:solidFill>
              </a:rPr>
              <a:t>La Nomenclatura del SA está basada en una clasificación de mercancías conforme a un sistema de códigos de seis dígitos (partidas), pudiendo los países establecer sus propias subclasificaciones adicionales (generalmente ocho o diez dígitos en total) para dar mayor precisión a ciertas mercancías con fines arancelarios o estadísticos.</a:t>
            </a:r>
          </a:p>
          <a:p>
            <a:endParaRPr lang="es-MX" dirty="0">
              <a:solidFill>
                <a:schemeClr val="accent2">
                  <a:lumMod val="50000"/>
                </a:schemeClr>
              </a:solidFill>
            </a:endParaRPr>
          </a:p>
          <a:p>
            <a:endParaRPr lang="es-MX" dirty="0">
              <a:solidFill>
                <a:schemeClr val="accent2">
                  <a:lumMod val="50000"/>
                </a:schemeClr>
              </a:solidFill>
            </a:endParaRPr>
          </a:p>
          <a:p>
            <a:endParaRPr lang="es-MX" dirty="0">
              <a:solidFill>
                <a:schemeClr val="accent2">
                  <a:lumMod val="50000"/>
                </a:schemeClr>
              </a:solidFill>
            </a:endParaRPr>
          </a:p>
          <a:p>
            <a:pPr marL="360363" indent="0">
              <a:buNone/>
            </a:pPr>
            <a:endParaRPr lang="es-MX" dirty="0">
              <a:solidFill>
                <a:schemeClr val="accent2">
                  <a:lumMod val="50000"/>
                </a:schemeClr>
              </a:solidFill>
            </a:endParaRPr>
          </a:p>
          <a:p>
            <a:endParaRPr lang="es-MX" dirty="0">
              <a:solidFill>
                <a:schemeClr val="accent2">
                  <a:lumMod val="50000"/>
                </a:schemeClr>
              </a:solidFill>
            </a:endParaRPr>
          </a:p>
        </p:txBody>
      </p:sp>
      <p:pic>
        <p:nvPicPr>
          <p:cNvPr id="4" name="Imagen 3">
            <a:extLst>
              <a:ext uri="{FF2B5EF4-FFF2-40B4-BE49-F238E27FC236}">
                <a16:creationId xmlns:a16="http://schemas.microsoft.com/office/drawing/2014/main" id="{5ADA265B-DB0A-1841-E499-40D219D8380D}"/>
              </a:ext>
            </a:extLst>
          </p:cNvPr>
          <p:cNvPicPr>
            <a:picLocks noChangeAspect="1"/>
          </p:cNvPicPr>
          <p:nvPr/>
        </p:nvPicPr>
        <p:blipFill>
          <a:blip r:embed="rId2"/>
          <a:stretch>
            <a:fillRect/>
          </a:stretch>
        </p:blipFill>
        <p:spPr>
          <a:xfrm>
            <a:off x="148624" y="28848"/>
            <a:ext cx="1364767" cy="580752"/>
          </a:xfrm>
          <a:prstGeom prst="rect">
            <a:avLst/>
          </a:prstGeom>
        </p:spPr>
      </p:pic>
      <p:pic>
        <p:nvPicPr>
          <p:cNvPr id="6" name="Picture 4" descr="ICLA International Customs Law Academy">
            <a:extLst>
              <a:ext uri="{FF2B5EF4-FFF2-40B4-BE49-F238E27FC236}">
                <a16:creationId xmlns:a16="http://schemas.microsoft.com/office/drawing/2014/main" id="{7800972A-693B-46CF-637D-A37FF8E6D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836" y="63859"/>
            <a:ext cx="1295336" cy="5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1150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{742448B9-E859-AB4C-87B7-DA491B08F0E9}tf10001060</Template>
  <TotalTime>632</TotalTime>
  <Words>1771</Words>
  <Application>Microsoft Office PowerPoint</Application>
  <PresentationFormat>Panorámica</PresentationFormat>
  <Paragraphs>114</Paragraphs>
  <Slides>14</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Berlin Sans FB</vt:lpstr>
      <vt:lpstr>Calibri</vt:lpstr>
      <vt:lpstr>Courier New</vt:lpstr>
      <vt:lpstr>Lexend</vt:lpstr>
      <vt:lpstr>Trebuchet MS</vt:lpstr>
      <vt:lpstr>Wingdings 3</vt:lpstr>
      <vt:lpstr>Faceta</vt:lpstr>
      <vt:lpstr>Presentación de PowerPoint</vt:lpstr>
      <vt:lpstr>PANEL 3.  NUEVOS CRITERIOS SOBRE TEMAS ADUANEROS CLAVE 4. Sistema Armonizado  EVOLUCIÓN Y FUTURO DEL SISTEMA ARMONIZADO ¿ES NECESARIA UNA NUEVA NOMENCLATURA?  Ing. Enrique Herón Jiménez Ramírez  </vt:lpstr>
      <vt:lpstr>Presentación de PowerPoint</vt:lpstr>
      <vt:lpstr>Línea del tiempo del Sistema Armonizado</vt:lpstr>
      <vt:lpstr>El sistema en su conjunto prácticamente no ha cambiado desde que entró en vigor en 1988, es decir, hace 35 años.   Los elementos centrales del SA, a saber, las Reglas Generales de Interpretación y la estructura de Partidas a cuatro dígitos, son aún más antiguos ya que fueron adoptados, con algunos cambios, del predecesor del SA: la última versión de la Nomenclatura de Bruselas, que entró en vigor en 1959.  Dados los cambios que han tenido lugar en el entorno comercial mundial durante este largo período, existe cierta preocupación de que haya llegado el momento de hacer una revisión general del sistema y estudiar cómo mantenerlo preparado para el futuro.</vt:lpstr>
      <vt:lpstr>Historia de la Nomenclatura Aduanera</vt:lpstr>
      <vt:lpstr>Tiempos de estudio</vt:lpstr>
      <vt:lpstr>Negociaciones</vt:lpstr>
      <vt:lpstr>De la estructura del SA</vt:lpstr>
      <vt:lpstr>Presentación de PowerPoint</vt:lpstr>
      <vt:lpstr>Principales promotores</vt:lpstr>
      <vt:lpstr>Visualización de una Nomenclatura nueva del Sistema Armonizado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ROHDE PONCE</dc:creator>
  <cp:lastModifiedBy>Enrique H Jimenez Ramirez</cp:lastModifiedBy>
  <cp:revision>11</cp:revision>
  <dcterms:created xsi:type="dcterms:W3CDTF">2023-07-14T01:49:05Z</dcterms:created>
  <dcterms:modified xsi:type="dcterms:W3CDTF">2023-09-19T17:21:59Z</dcterms:modified>
</cp:coreProperties>
</file>